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57" r:id="rId6"/>
    <p:sldId id="258" r:id="rId7"/>
    <p:sldId id="259" r:id="rId8"/>
    <p:sldId id="260" r:id="rId9"/>
    <p:sldId id="263" r:id="rId10"/>
    <p:sldId id="264" r:id="rId11"/>
    <p:sldId id="265" r:id="rId12"/>
    <p:sldId id="266" r:id="rId13"/>
    <p:sldId id="267" r:id="rId14"/>
    <p:sldId id="261" r:id="rId15"/>
    <p:sldId id="262" r:id="rId1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E0B1D87-643A-6883-5719-66085D2FCA41}" v="470" dt="2025-02-02T22:47:07.74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svg"/><Relationship Id="rId1" Type="http://schemas.openxmlformats.org/officeDocument/2006/relationships/image" Target="../media/image24.png"/><Relationship Id="rId4" Type="http://schemas.openxmlformats.org/officeDocument/2006/relationships/image" Target="../media/image27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svg"/><Relationship Id="rId1" Type="http://schemas.openxmlformats.org/officeDocument/2006/relationships/image" Target="../media/image24.png"/><Relationship Id="rId4" Type="http://schemas.openxmlformats.org/officeDocument/2006/relationships/image" Target="../media/image2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0C0E449-3E83-4C96-B813-37D6F8FA7000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5" csCatId="colorful" phldr="1"/>
      <dgm:spPr/>
      <dgm:t>
        <a:bodyPr/>
        <a:lstStyle/>
        <a:p>
          <a:endParaRPr lang="en-US"/>
        </a:p>
      </dgm:t>
    </dgm:pt>
    <dgm:pt modelId="{51432228-19EE-4F3C-9BA1-95D4553A7BFD}">
      <dgm:prSet/>
      <dgm:spPr/>
      <dgm:t>
        <a:bodyPr/>
        <a:lstStyle/>
        <a:p>
          <a:r>
            <a:rPr lang="en-US" noProof="0" dirty="0"/>
            <a:t>Why </a:t>
          </a:r>
          <a:r>
            <a:rPr lang="en-US" b="0" i="0" noProof="0" dirty="0"/>
            <a:t>a sport chatbot ? </a:t>
          </a:r>
          <a:endParaRPr lang="en-US" noProof="0" dirty="0"/>
        </a:p>
      </dgm:t>
    </dgm:pt>
    <dgm:pt modelId="{E0AB7013-E98D-4455-A131-C616E6CF70C4}" type="parTrans" cxnId="{C90974B9-B32E-4B94-B87F-C478BE224ED8}">
      <dgm:prSet/>
      <dgm:spPr/>
      <dgm:t>
        <a:bodyPr/>
        <a:lstStyle/>
        <a:p>
          <a:endParaRPr lang="en-US"/>
        </a:p>
      </dgm:t>
    </dgm:pt>
    <dgm:pt modelId="{AD50C386-D643-4DF0-BD90-4D4DAD02F370}" type="sibTrans" cxnId="{C90974B9-B32E-4B94-B87F-C478BE224ED8}">
      <dgm:prSet/>
      <dgm:spPr/>
      <dgm:t>
        <a:bodyPr/>
        <a:lstStyle/>
        <a:p>
          <a:endParaRPr lang="en-US"/>
        </a:p>
      </dgm:t>
    </dgm:pt>
    <dgm:pt modelId="{B211010A-8C6C-4004-8489-1AAC07633049}">
      <dgm:prSet/>
      <dgm:spPr/>
      <dgm:t>
        <a:bodyPr/>
        <a:lstStyle/>
        <a:p>
          <a:r>
            <a:rPr lang="en-US" noProof="0" dirty="0"/>
            <a:t>Our innov</a:t>
          </a:r>
          <a:r>
            <a:rPr lang="en-US" b="0" i="0" noProof="0" dirty="0"/>
            <a:t>ations </a:t>
          </a:r>
          <a:endParaRPr lang="en-US" noProof="0" dirty="0"/>
        </a:p>
      </dgm:t>
    </dgm:pt>
    <dgm:pt modelId="{F9E37F93-5F9B-423D-B3EC-A715985630A3}" type="parTrans" cxnId="{BFB264F1-D5E7-4E72-AB23-A0B6A7AA2004}">
      <dgm:prSet/>
      <dgm:spPr/>
      <dgm:t>
        <a:bodyPr/>
        <a:lstStyle/>
        <a:p>
          <a:endParaRPr lang="en-US"/>
        </a:p>
      </dgm:t>
    </dgm:pt>
    <dgm:pt modelId="{896BA650-468E-4390-825F-C32D3EC15F75}" type="sibTrans" cxnId="{BFB264F1-D5E7-4E72-AB23-A0B6A7AA2004}">
      <dgm:prSet/>
      <dgm:spPr/>
      <dgm:t>
        <a:bodyPr/>
        <a:lstStyle/>
        <a:p>
          <a:endParaRPr lang="en-US"/>
        </a:p>
      </dgm:t>
    </dgm:pt>
    <dgm:pt modelId="{77ED1547-8599-4E00-831E-F676DECF9A1A}">
      <dgm:prSet/>
      <dgm:spPr/>
      <dgm:t>
        <a:bodyPr/>
        <a:lstStyle/>
        <a:p>
          <a:r>
            <a:rPr lang="en-US" noProof="0" dirty="0"/>
            <a:t>How did we m</a:t>
          </a:r>
          <a:r>
            <a:rPr lang="en-US" b="0" i="0" noProof="0" dirty="0"/>
            <a:t>ake it ? </a:t>
          </a:r>
          <a:endParaRPr lang="en-US" noProof="0" dirty="0"/>
        </a:p>
      </dgm:t>
    </dgm:pt>
    <dgm:pt modelId="{F187D6C8-972A-4F8B-BB7D-9B1730F2D320}" type="parTrans" cxnId="{4492CA50-2293-4C71-924F-A72BD64AD6AD}">
      <dgm:prSet/>
      <dgm:spPr/>
      <dgm:t>
        <a:bodyPr/>
        <a:lstStyle/>
        <a:p>
          <a:endParaRPr lang="en-US"/>
        </a:p>
      </dgm:t>
    </dgm:pt>
    <dgm:pt modelId="{8D300656-E523-43DC-BD86-304E3C778303}" type="sibTrans" cxnId="{4492CA50-2293-4C71-924F-A72BD64AD6AD}">
      <dgm:prSet/>
      <dgm:spPr/>
      <dgm:t>
        <a:bodyPr/>
        <a:lstStyle/>
        <a:p>
          <a:endParaRPr lang="en-US"/>
        </a:p>
      </dgm:t>
    </dgm:pt>
    <dgm:pt modelId="{11F15547-E758-45B1-850A-C279E094BB4E}">
      <dgm:prSet/>
      <dgm:spPr/>
      <dgm:t>
        <a:bodyPr/>
        <a:lstStyle/>
        <a:p>
          <a:r>
            <a:rPr lang="en-US" noProof="0" dirty="0"/>
            <a:t>The result </a:t>
          </a:r>
        </a:p>
      </dgm:t>
    </dgm:pt>
    <dgm:pt modelId="{33E535DA-28F9-4DD5-ADAC-D5FE9D5F2D5A}" type="parTrans" cxnId="{719A3067-D512-498B-9CD2-24A566D5AD16}">
      <dgm:prSet/>
      <dgm:spPr/>
      <dgm:t>
        <a:bodyPr/>
        <a:lstStyle/>
        <a:p>
          <a:endParaRPr lang="en-US"/>
        </a:p>
      </dgm:t>
    </dgm:pt>
    <dgm:pt modelId="{BC66CCDE-C766-4FCC-A551-B8C2F526DFB2}" type="sibTrans" cxnId="{719A3067-D512-498B-9CD2-24A566D5AD16}">
      <dgm:prSet/>
      <dgm:spPr/>
      <dgm:t>
        <a:bodyPr/>
        <a:lstStyle/>
        <a:p>
          <a:endParaRPr lang="en-US"/>
        </a:p>
      </dgm:t>
    </dgm:pt>
    <dgm:pt modelId="{04FBF7E0-A811-4DE4-81BF-588052DED0AC}" type="pres">
      <dgm:prSet presAssocID="{10C0E449-3E83-4C96-B813-37D6F8FA7000}" presName="root" presStyleCnt="0">
        <dgm:presLayoutVars>
          <dgm:dir/>
          <dgm:resizeHandles val="exact"/>
        </dgm:presLayoutVars>
      </dgm:prSet>
      <dgm:spPr/>
    </dgm:pt>
    <dgm:pt modelId="{0CA40DBF-FA7B-4590-9CF9-186B0EEA9EEC}" type="pres">
      <dgm:prSet presAssocID="{51432228-19EE-4F3C-9BA1-95D4553A7BFD}" presName="compNode" presStyleCnt="0"/>
      <dgm:spPr/>
    </dgm:pt>
    <dgm:pt modelId="{4F4A535E-31E8-4630-AF50-0337A66A5407}" type="pres">
      <dgm:prSet presAssocID="{51432228-19EE-4F3C-9BA1-95D4553A7BFD}" presName="bgRect" presStyleLbl="bgShp" presStyleIdx="0" presStyleCnt="4"/>
      <dgm:spPr/>
    </dgm:pt>
    <dgm:pt modelId="{E802152C-1DAC-46E2-BD97-5D36C0125A22}" type="pres">
      <dgm:prSet presAssocID="{51432228-19EE-4F3C-9BA1-95D4553A7BFD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port Balls"/>
        </a:ext>
      </dgm:extLst>
    </dgm:pt>
    <dgm:pt modelId="{EA246FFA-0D12-47FD-9250-D1AEA31B9917}" type="pres">
      <dgm:prSet presAssocID="{51432228-19EE-4F3C-9BA1-95D4553A7BFD}" presName="spaceRect" presStyleCnt="0"/>
      <dgm:spPr/>
    </dgm:pt>
    <dgm:pt modelId="{5032A16A-439C-4FBC-9151-2EDA8F197621}" type="pres">
      <dgm:prSet presAssocID="{51432228-19EE-4F3C-9BA1-95D4553A7BFD}" presName="parTx" presStyleLbl="revTx" presStyleIdx="0" presStyleCnt="4">
        <dgm:presLayoutVars>
          <dgm:chMax val="0"/>
          <dgm:chPref val="0"/>
        </dgm:presLayoutVars>
      </dgm:prSet>
      <dgm:spPr/>
    </dgm:pt>
    <dgm:pt modelId="{4E5253DF-DF0B-4A36-AB1C-A0977091C8FD}" type="pres">
      <dgm:prSet presAssocID="{AD50C386-D643-4DF0-BD90-4D4DAD02F370}" presName="sibTrans" presStyleCnt="0"/>
      <dgm:spPr/>
    </dgm:pt>
    <dgm:pt modelId="{7FA00541-F9D1-40D8-B9D9-6B83D59E02BD}" type="pres">
      <dgm:prSet presAssocID="{B211010A-8C6C-4004-8489-1AAC07633049}" presName="compNode" presStyleCnt="0"/>
      <dgm:spPr/>
    </dgm:pt>
    <dgm:pt modelId="{DFDA81B3-E9F6-4250-BBE5-8A585B56493E}" type="pres">
      <dgm:prSet presAssocID="{B211010A-8C6C-4004-8489-1AAC07633049}" presName="bgRect" presStyleLbl="bgShp" presStyleIdx="1" presStyleCnt="4"/>
      <dgm:spPr/>
    </dgm:pt>
    <dgm:pt modelId="{C2CD5EBA-C3D2-43E6-8000-948106FC34ED}" type="pres">
      <dgm:prSet presAssocID="{B211010A-8C6C-4004-8489-1AAC07633049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mpoule"/>
        </a:ext>
      </dgm:extLst>
    </dgm:pt>
    <dgm:pt modelId="{F4C3BDB7-0CF7-4B48-A78B-4ECC855B46D2}" type="pres">
      <dgm:prSet presAssocID="{B211010A-8C6C-4004-8489-1AAC07633049}" presName="spaceRect" presStyleCnt="0"/>
      <dgm:spPr/>
    </dgm:pt>
    <dgm:pt modelId="{27D800C1-D90F-4DE3-9A55-EDAABD0723C2}" type="pres">
      <dgm:prSet presAssocID="{B211010A-8C6C-4004-8489-1AAC07633049}" presName="parTx" presStyleLbl="revTx" presStyleIdx="1" presStyleCnt="4">
        <dgm:presLayoutVars>
          <dgm:chMax val="0"/>
          <dgm:chPref val="0"/>
        </dgm:presLayoutVars>
      </dgm:prSet>
      <dgm:spPr/>
    </dgm:pt>
    <dgm:pt modelId="{07B789BF-EE32-4EDB-B537-F208CFDBD334}" type="pres">
      <dgm:prSet presAssocID="{896BA650-468E-4390-825F-C32D3EC15F75}" presName="sibTrans" presStyleCnt="0"/>
      <dgm:spPr/>
    </dgm:pt>
    <dgm:pt modelId="{11734920-7AA9-4203-8EC9-FEF874033AE1}" type="pres">
      <dgm:prSet presAssocID="{77ED1547-8599-4E00-831E-F676DECF9A1A}" presName="compNode" presStyleCnt="0"/>
      <dgm:spPr/>
    </dgm:pt>
    <dgm:pt modelId="{54986F1D-B309-4974-96FB-35BC4A65F61B}" type="pres">
      <dgm:prSet presAssocID="{77ED1547-8599-4E00-831E-F676DECF9A1A}" presName="bgRect" presStyleLbl="bgShp" presStyleIdx="2" presStyleCnt="4"/>
      <dgm:spPr/>
    </dgm:pt>
    <dgm:pt modelId="{DFAF5E93-3084-4503-B15B-912982CA74CF}" type="pres">
      <dgm:prSet presAssocID="{77ED1547-8599-4E00-831E-F676DECF9A1A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lp"/>
        </a:ext>
      </dgm:extLst>
    </dgm:pt>
    <dgm:pt modelId="{E83C5CDA-34BE-4FDF-8B64-6EF7AA8EDB91}" type="pres">
      <dgm:prSet presAssocID="{77ED1547-8599-4E00-831E-F676DECF9A1A}" presName="spaceRect" presStyleCnt="0"/>
      <dgm:spPr/>
    </dgm:pt>
    <dgm:pt modelId="{92E53393-369B-48D8-8DDF-2916DF273AB6}" type="pres">
      <dgm:prSet presAssocID="{77ED1547-8599-4E00-831E-F676DECF9A1A}" presName="parTx" presStyleLbl="revTx" presStyleIdx="2" presStyleCnt="4">
        <dgm:presLayoutVars>
          <dgm:chMax val="0"/>
          <dgm:chPref val="0"/>
        </dgm:presLayoutVars>
      </dgm:prSet>
      <dgm:spPr/>
    </dgm:pt>
    <dgm:pt modelId="{4CEECC4B-5687-4316-B6BE-BF7BF699524A}" type="pres">
      <dgm:prSet presAssocID="{8D300656-E523-43DC-BD86-304E3C778303}" presName="sibTrans" presStyleCnt="0"/>
      <dgm:spPr/>
    </dgm:pt>
    <dgm:pt modelId="{E0D63ACC-D55C-4BBB-A014-2D4B431D6D50}" type="pres">
      <dgm:prSet presAssocID="{11F15547-E758-45B1-850A-C279E094BB4E}" presName="compNode" presStyleCnt="0"/>
      <dgm:spPr/>
    </dgm:pt>
    <dgm:pt modelId="{A65EC122-89EA-4B3F-8423-5D7C2D39C6AD}" type="pres">
      <dgm:prSet presAssocID="{11F15547-E758-45B1-850A-C279E094BB4E}" presName="bgRect" presStyleLbl="bgShp" presStyleIdx="3" presStyleCnt="4"/>
      <dgm:spPr/>
    </dgm:pt>
    <dgm:pt modelId="{4E85C7DE-A362-415A-BC48-CA294C5CBC4B}" type="pres">
      <dgm:prSet presAssocID="{11F15547-E758-45B1-850A-C279E094BB4E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5B64235A-1477-4AC6-AD06-A0556627771B}" type="pres">
      <dgm:prSet presAssocID="{11F15547-E758-45B1-850A-C279E094BB4E}" presName="spaceRect" presStyleCnt="0"/>
      <dgm:spPr/>
    </dgm:pt>
    <dgm:pt modelId="{4FC0F27C-CBF6-4783-83F4-3383A447879F}" type="pres">
      <dgm:prSet presAssocID="{11F15547-E758-45B1-850A-C279E094BB4E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495FF324-E955-4509-96DF-EA8A8016F0B9}" type="presOf" srcId="{51432228-19EE-4F3C-9BA1-95D4553A7BFD}" destId="{5032A16A-439C-4FBC-9151-2EDA8F197621}" srcOrd="0" destOrd="0" presId="urn:microsoft.com/office/officeart/2018/2/layout/IconVerticalSolidList"/>
    <dgm:cxn modelId="{59C3AD29-5909-42B7-88B9-73A731F52821}" type="presOf" srcId="{11F15547-E758-45B1-850A-C279E094BB4E}" destId="{4FC0F27C-CBF6-4783-83F4-3383A447879F}" srcOrd="0" destOrd="0" presId="urn:microsoft.com/office/officeart/2018/2/layout/IconVerticalSolidList"/>
    <dgm:cxn modelId="{1ADEE83E-2DCE-4BF0-8C5A-12C1DB4C899F}" type="presOf" srcId="{77ED1547-8599-4E00-831E-F676DECF9A1A}" destId="{92E53393-369B-48D8-8DDF-2916DF273AB6}" srcOrd="0" destOrd="0" presId="urn:microsoft.com/office/officeart/2018/2/layout/IconVerticalSolidList"/>
    <dgm:cxn modelId="{719A3067-D512-498B-9CD2-24A566D5AD16}" srcId="{10C0E449-3E83-4C96-B813-37D6F8FA7000}" destId="{11F15547-E758-45B1-850A-C279E094BB4E}" srcOrd="3" destOrd="0" parTransId="{33E535DA-28F9-4DD5-ADAC-D5FE9D5F2D5A}" sibTransId="{BC66CCDE-C766-4FCC-A551-B8C2F526DFB2}"/>
    <dgm:cxn modelId="{4492CA50-2293-4C71-924F-A72BD64AD6AD}" srcId="{10C0E449-3E83-4C96-B813-37D6F8FA7000}" destId="{77ED1547-8599-4E00-831E-F676DECF9A1A}" srcOrd="2" destOrd="0" parTransId="{F187D6C8-972A-4F8B-BB7D-9B1730F2D320}" sibTransId="{8D300656-E523-43DC-BD86-304E3C778303}"/>
    <dgm:cxn modelId="{9028F497-BA52-4BCB-A7EC-9043229DF022}" type="presOf" srcId="{B211010A-8C6C-4004-8489-1AAC07633049}" destId="{27D800C1-D90F-4DE3-9A55-EDAABD0723C2}" srcOrd="0" destOrd="0" presId="urn:microsoft.com/office/officeart/2018/2/layout/IconVerticalSolidList"/>
    <dgm:cxn modelId="{C90974B9-B32E-4B94-B87F-C478BE224ED8}" srcId="{10C0E449-3E83-4C96-B813-37D6F8FA7000}" destId="{51432228-19EE-4F3C-9BA1-95D4553A7BFD}" srcOrd="0" destOrd="0" parTransId="{E0AB7013-E98D-4455-A131-C616E6CF70C4}" sibTransId="{AD50C386-D643-4DF0-BD90-4D4DAD02F370}"/>
    <dgm:cxn modelId="{677AD6CE-ABD8-498C-A21D-86FE3AC10BF4}" type="presOf" srcId="{10C0E449-3E83-4C96-B813-37D6F8FA7000}" destId="{04FBF7E0-A811-4DE4-81BF-588052DED0AC}" srcOrd="0" destOrd="0" presId="urn:microsoft.com/office/officeart/2018/2/layout/IconVerticalSolidList"/>
    <dgm:cxn modelId="{BFB264F1-D5E7-4E72-AB23-A0B6A7AA2004}" srcId="{10C0E449-3E83-4C96-B813-37D6F8FA7000}" destId="{B211010A-8C6C-4004-8489-1AAC07633049}" srcOrd="1" destOrd="0" parTransId="{F9E37F93-5F9B-423D-B3EC-A715985630A3}" sibTransId="{896BA650-468E-4390-825F-C32D3EC15F75}"/>
    <dgm:cxn modelId="{F4F6DCAF-0659-4A08-941E-99CCE5303F3A}" type="presParOf" srcId="{04FBF7E0-A811-4DE4-81BF-588052DED0AC}" destId="{0CA40DBF-FA7B-4590-9CF9-186B0EEA9EEC}" srcOrd="0" destOrd="0" presId="urn:microsoft.com/office/officeart/2018/2/layout/IconVerticalSolidList"/>
    <dgm:cxn modelId="{E4982C1C-C067-4DE9-9D55-03D7C8D753F1}" type="presParOf" srcId="{0CA40DBF-FA7B-4590-9CF9-186B0EEA9EEC}" destId="{4F4A535E-31E8-4630-AF50-0337A66A5407}" srcOrd="0" destOrd="0" presId="urn:microsoft.com/office/officeart/2018/2/layout/IconVerticalSolidList"/>
    <dgm:cxn modelId="{8373CAE0-88CA-4400-8A1A-D85230A75F91}" type="presParOf" srcId="{0CA40DBF-FA7B-4590-9CF9-186B0EEA9EEC}" destId="{E802152C-1DAC-46E2-BD97-5D36C0125A22}" srcOrd="1" destOrd="0" presId="urn:microsoft.com/office/officeart/2018/2/layout/IconVerticalSolidList"/>
    <dgm:cxn modelId="{95683867-BF82-477D-BFE5-46D0473A57AE}" type="presParOf" srcId="{0CA40DBF-FA7B-4590-9CF9-186B0EEA9EEC}" destId="{EA246FFA-0D12-47FD-9250-D1AEA31B9917}" srcOrd="2" destOrd="0" presId="urn:microsoft.com/office/officeart/2018/2/layout/IconVerticalSolidList"/>
    <dgm:cxn modelId="{C4982092-D50D-4BCD-AC59-82B2F9A92084}" type="presParOf" srcId="{0CA40DBF-FA7B-4590-9CF9-186B0EEA9EEC}" destId="{5032A16A-439C-4FBC-9151-2EDA8F197621}" srcOrd="3" destOrd="0" presId="urn:microsoft.com/office/officeart/2018/2/layout/IconVerticalSolidList"/>
    <dgm:cxn modelId="{321A35BE-EFBA-41CF-B08C-6B899B4AE072}" type="presParOf" srcId="{04FBF7E0-A811-4DE4-81BF-588052DED0AC}" destId="{4E5253DF-DF0B-4A36-AB1C-A0977091C8FD}" srcOrd="1" destOrd="0" presId="urn:microsoft.com/office/officeart/2018/2/layout/IconVerticalSolidList"/>
    <dgm:cxn modelId="{C295C105-C45F-4B2E-BE04-9AF082554380}" type="presParOf" srcId="{04FBF7E0-A811-4DE4-81BF-588052DED0AC}" destId="{7FA00541-F9D1-40D8-B9D9-6B83D59E02BD}" srcOrd="2" destOrd="0" presId="urn:microsoft.com/office/officeart/2018/2/layout/IconVerticalSolidList"/>
    <dgm:cxn modelId="{5F7F4704-B7E0-40F8-9FCA-5FF00B86E581}" type="presParOf" srcId="{7FA00541-F9D1-40D8-B9D9-6B83D59E02BD}" destId="{DFDA81B3-E9F6-4250-BBE5-8A585B56493E}" srcOrd="0" destOrd="0" presId="urn:microsoft.com/office/officeart/2018/2/layout/IconVerticalSolidList"/>
    <dgm:cxn modelId="{2D925A6D-20C0-4488-B0B4-714B8F8E2775}" type="presParOf" srcId="{7FA00541-F9D1-40D8-B9D9-6B83D59E02BD}" destId="{C2CD5EBA-C3D2-43E6-8000-948106FC34ED}" srcOrd="1" destOrd="0" presId="urn:microsoft.com/office/officeart/2018/2/layout/IconVerticalSolidList"/>
    <dgm:cxn modelId="{FB194F7A-F721-4C1B-9422-4FF6A62504FE}" type="presParOf" srcId="{7FA00541-F9D1-40D8-B9D9-6B83D59E02BD}" destId="{F4C3BDB7-0CF7-4B48-A78B-4ECC855B46D2}" srcOrd="2" destOrd="0" presId="urn:microsoft.com/office/officeart/2018/2/layout/IconVerticalSolidList"/>
    <dgm:cxn modelId="{DF6B2C4B-E71C-476B-B4DE-096F34359EF9}" type="presParOf" srcId="{7FA00541-F9D1-40D8-B9D9-6B83D59E02BD}" destId="{27D800C1-D90F-4DE3-9A55-EDAABD0723C2}" srcOrd="3" destOrd="0" presId="urn:microsoft.com/office/officeart/2018/2/layout/IconVerticalSolidList"/>
    <dgm:cxn modelId="{318D0BDB-E5E8-45B5-A703-276E2845CD7C}" type="presParOf" srcId="{04FBF7E0-A811-4DE4-81BF-588052DED0AC}" destId="{07B789BF-EE32-4EDB-B537-F208CFDBD334}" srcOrd="3" destOrd="0" presId="urn:microsoft.com/office/officeart/2018/2/layout/IconVerticalSolidList"/>
    <dgm:cxn modelId="{578D92F6-C2DB-4068-9EF2-4B9C4C2E81CD}" type="presParOf" srcId="{04FBF7E0-A811-4DE4-81BF-588052DED0AC}" destId="{11734920-7AA9-4203-8EC9-FEF874033AE1}" srcOrd="4" destOrd="0" presId="urn:microsoft.com/office/officeart/2018/2/layout/IconVerticalSolidList"/>
    <dgm:cxn modelId="{91FFBB94-ACB2-4337-9275-A9793E4B0C36}" type="presParOf" srcId="{11734920-7AA9-4203-8EC9-FEF874033AE1}" destId="{54986F1D-B309-4974-96FB-35BC4A65F61B}" srcOrd="0" destOrd="0" presId="urn:microsoft.com/office/officeart/2018/2/layout/IconVerticalSolidList"/>
    <dgm:cxn modelId="{BB972ECD-FF19-4524-8CA1-34D4314EA7B9}" type="presParOf" srcId="{11734920-7AA9-4203-8EC9-FEF874033AE1}" destId="{DFAF5E93-3084-4503-B15B-912982CA74CF}" srcOrd="1" destOrd="0" presId="urn:microsoft.com/office/officeart/2018/2/layout/IconVerticalSolidList"/>
    <dgm:cxn modelId="{04026347-5FF8-4436-9B69-20F9B4C0A9EA}" type="presParOf" srcId="{11734920-7AA9-4203-8EC9-FEF874033AE1}" destId="{E83C5CDA-34BE-4FDF-8B64-6EF7AA8EDB91}" srcOrd="2" destOrd="0" presId="urn:microsoft.com/office/officeart/2018/2/layout/IconVerticalSolidList"/>
    <dgm:cxn modelId="{CCDAA443-8C79-43F9-B4D7-5F31FB625613}" type="presParOf" srcId="{11734920-7AA9-4203-8EC9-FEF874033AE1}" destId="{92E53393-369B-48D8-8DDF-2916DF273AB6}" srcOrd="3" destOrd="0" presId="urn:microsoft.com/office/officeart/2018/2/layout/IconVerticalSolidList"/>
    <dgm:cxn modelId="{343630E0-2FB8-429E-A066-5719ABA1277B}" type="presParOf" srcId="{04FBF7E0-A811-4DE4-81BF-588052DED0AC}" destId="{4CEECC4B-5687-4316-B6BE-BF7BF699524A}" srcOrd="5" destOrd="0" presId="urn:microsoft.com/office/officeart/2018/2/layout/IconVerticalSolidList"/>
    <dgm:cxn modelId="{FEFA223E-C41F-429C-BE1A-4BE4342BD1F4}" type="presParOf" srcId="{04FBF7E0-A811-4DE4-81BF-588052DED0AC}" destId="{E0D63ACC-D55C-4BBB-A014-2D4B431D6D50}" srcOrd="6" destOrd="0" presId="urn:microsoft.com/office/officeart/2018/2/layout/IconVerticalSolidList"/>
    <dgm:cxn modelId="{9EFB195D-F1A7-4057-9951-EE324DA4F690}" type="presParOf" srcId="{E0D63ACC-D55C-4BBB-A014-2D4B431D6D50}" destId="{A65EC122-89EA-4B3F-8423-5D7C2D39C6AD}" srcOrd="0" destOrd="0" presId="urn:microsoft.com/office/officeart/2018/2/layout/IconVerticalSolidList"/>
    <dgm:cxn modelId="{60B6ACDE-553D-48A4-A680-9A4320FA9177}" type="presParOf" srcId="{E0D63ACC-D55C-4BBB-A014-2D4B431D6D50}" destId="{4E85C7DE-A362-415A-BC48-CA294C5CBC4B}" srcOrd="1" destOrd="0" presId="urn:microsoft.com/office/officeart/2018/2/layout/IconVerticalSolidList"/>
    <dgm:cxn modelId="{A86A6967-232A-4A93-BF70-04CE830D01F1}" type="presParOf" srcId="{E0D63ACC-D55C-4BBB-A014-2D4B431D6D50}" destId="{5B64235A-1477-4AC6-AD06-A0556627771B}" srcOrd="2" destOrd="0" presId="urn:microsoft.com/office/officeart/2018/2/layout/IconVerticalSolidList"/>
    <dgm:cxn modelId="{7682A581-0B1B-4705-AB62-8158C6D1D051}" type="presParOf" srcId="{E0D63ACC-D55C-4BBB-A014-2D4B431D6D50}" destId="{4FC0F27C-CBF6-4783-83F4-3383A447879F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8769917-6EFA-4D60-8EAF-313F2530614C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11EF2E7-64F2-42A0-A234-B19D8578D175}">
      <dgm:prSet/>
      <dgm:spPr/>
      <dgm:t>
        <a:bodyPr/>
        <a:lstStyle/>
        <a:p>
          <a:r>
            <a:rPr lang="fr-FR" b="0" i="0" dirty="0"/>
            <a:t>A </a:t>
          </a:r>
          <a:r>
            <a:rPr lang="fr-FR" b="0" i="0" dirty="0" err="1"/>
            <a:t>lack</a:t>
          </a:r>
          <a:r>
            <a:rPr lang="fr-FR" b="0" i="0" dirty="0"/>
            <a:t> </a:t>
          </a:r>
          <a:r>
            <a:rPr lang="en-US" b="0" i="0" noProof="0" dirty="0"/>
            <a:t>of Chatbot on this topic </a:t>
          </a:r>
          <a:endParaRPr lang="en-US" noProof="0" dirty="0"/>
        </a:p>
      </dgm:t>
    </dgm:pt>
    <dgm:pt modelId="{6C861986-94FC-4DC7-A348-D325C7B353F2}" type="parTrans" cxnId="{34713A33-7576-4999-9140-EAEF0D8ECE28}">
      <dgm:prSet/>
      <dgm:spPr/>
      <dgm:t>
        <a:bodyPr/>
        <a:lstStyle/>
        <a:p>
          <a:endParaRPr lang="en-US"/>
        </a:p>
      </dgm:t>
    </dgm:pt>
    <dgm:pt modelId="{0FF21A94-47FE-4091-BF4F-8B2B8CC26511}" type="sibTrans" cxnId="{34713A33-7576-4999-9140-EAEF0D8ECE28}">
      <dgm:prSet/>
      <dgm:spPr/>
      <dgm:t>
        <a:bodyPr/>
        <a:lstStyle/>
        <a:p>
          <a:endParaRPr lang="en-US"/>
        </a:p>
      </dgm:t>
    </dgm:pt>
    <dgm:pt modelId="{1E058FD4-4FC6-42E4-BA83-9E1B79D699D4}">
      <dgm:prSet/>
      <dgm:spPr/>
      <dgm:t>
        <a:bodyPr/>
        <a:lstStyle/>
        <a:p>
          <a:r>
            <a:rPr lang="en-US" noProof="0" dirty="0"/>
            <a:t>Something th</a:t>
          </a:r>
          <a:r>
            <a:rPr lang="en-US" b="0" i="0" noProof="0" dirty="0"/>
            <a:t>at we could use </a:t>
          </a:r>
          <a:endParaRPr lang="en-US" noProof="0" dirty="0"/>
        </a:p>
      </dgm:t>
    </dgm:pt>
    <dgm:pt modelId="{6D1D68B9-8A34-42E4-8680-B88C7416973F}" type="parTrans" cxnId="{5BEEC9FF-1931-423B-80C0-37289D219B74}">
      <dgm:prSet/>
      <dgm:spPr/>
      <dgm:t>
        <a:bodyPr/>
        <a:lstStyle/>
        <a:p>
          <a:endParaRPr lang="en-US"/>
        </a:p>
      </dgm:t>
    </dgm:pt>
    <dgm:pt modelId="{4B30E65E-F713-49BD-A8C1-65FEA6CCD5BF}" type="sibTrans" cxnId="{5BEEC9FF-1931-423B-80C0-37289D219B74}">
      <dgm:prSet/>
      <dgm:spPr/>
      <dgm:t>
        <a:bodyPr/>
        <a:lstStyle/>
        <a:p>
          <a:endParaRPr lang="en-US"/>
        </a:p>
      </dgm:t>
    </dgm:pt>
    <dgm:pt modelId="{D9B79DD2-B322-4C72-BEBC-305C97814E4A}" type="pres">
      <dgm:prSet presAssocID="{E8769917-6EFA-4D60-8EAF-313F2530614C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DC5875BE-D681-45AB-9BAA-0EE5D5F9BE38}" type="pres">
      <dgm:prSet presAssocID="{811EF2E7-64F2-42A0-A234-B19D8578D175}" presName="hierRoot1" presStyleCnt="0"/>
      <dgm:spPr/>
    </dgm:pt>
    <dgm:pt modelId="{A36800B5-0F70-45BA-9A9D-C34A54E5081B}" type="pres">
      <dgm:prSet presAssocID="{811EF2E7-64F2-42A0-A234-B19D8578D175}" presName="composite" presStyleCnt="0"/>
      <dgm:spPr/>
    </dgm:pt>
    <dgm:pt modelId="{C0E4955A-4471-429B-B5EA-A7164170E0B3}" type="pres">
      <dgm:prSet presAssocID="{811EF2E7-64F2-42A0-A234-B19D8578D175}" presName="background" presStyleLbl="node0" presStyleIdx="0" presStyleCnt="2"/>
      <dgm:spPr/>
    </dgm:pt>
    <dgm:pt modelId="{E0C6B338-553C-4264-BB2B-BF084652FDF9}" type="pres">
      <dgm:prSet presAssocID="{811EF2E7-64F2-42A0-A234-B19D8578D175}" presName="text" presStyleLbl="fgAcc0" presStyleIdx="0" presStyleCnt="2">
        <dgm:presLayoutVars>
          <dgm:chPref val="3"/>
        </dgm:presLayoutVars>
      </dgm:prSet>
      <dgm:spPr/>
    </dgm:pt>
    <dgm:pt modelId="{287E68CF-3733-41FF-835E-29D80C2762B8}" type="pres">
      <dgm:prSet presAssocID="{811EF2E7-64F2-42A0-A234-B19D8578D175}" presName="hierChild2" presStyleCnt="0"/>
      <dgm:spPr/>
    </dgm:pt>
    <dgm:pt modelId="{D626392E-F84B-47CC-AF4A-AD774AB7D38D}" type="pres">
      <dgm:prSet presAssocID="{1E058FD4-4FC6-42E4-BA83-9E1B79D699D4}" presName="hierRoot1" presStyleCnt="0"/>
      <dgm:spPr/>
    </dgm:pt>
    <dgm:pt modelId="{FD5C9215-1652-41DE-B1C2-6880C36D3BA6}" type="pres">
      <dgm:prSet presAssocID="{1E058FD4-4FC6-42E4-BA83-9E1B79D699D4}" presName="composite" presStyleCnt="0"/>
      <dgm:spPr/>
    </dgm:pt>
    <dgm:pt modelId="{A84C418C-BA6C-413B-A723-8E6C5BA19A50}" type="pres">
      <dgm:prSet presAssocID="{1E058FD4-4FC6-42E4-BA83-9E1B79D699D4}" presName="background" presStyleLbl="node0" presStyleIdx="1" presStyleCnt="2"/>
      <dgm:spPr/>
    </dgm:pt>
    <dgm:pt modelId="{06F7D871-1619-4348-9B05-0DF226C6B1A0}" type="pres">
      <dgm:prSet presAssocID="{1E058FD4-4FC6-42E4-BA83-9E1B79D699D4}" presName="text" presStyleLbl="fgAcc0" presStyleIdx="1" presStyleCnt="2">
        <dgm:presLayoutVars>
          <dgm:chPref val="3"/>
        </dgm:presLayoutVars>
      </dgm:prSet>
      <dgm:spPr/>
    </dgm:pt>
    <dgm:pt modelId="{9FD3B6B4-65E8-4E6C-98CC-DF2B097A6B39}" type="pres">
      <dgm:prSet presAssocID="{1E058FD4-4FC6-42E4-BA83-9E1B79D699D4}" presName="hierChild2" presStyleCnt="0"/>
      <dgm:spPr/>
    </dgm:pt>
  </dgm:ptLst>
  <dgm:cxnLst>
    <dgm:cxn modelId="{71963530-FB5A-4ABE-9516-2D90EAF0596A}" type="presOf" srcId="{1E058FD4-4FC6-42E4-BA83-9E1B79D699D4}" destId="{06F7D871-1619-4348-9B05-0DF226C6B1A0}" srcOrd="0" destOrd="0" presId="urn:microsoft.com/office/officeart/2005/8/layout/hierarchy1"/>
    <dgm:cxn modelId="{34713A33-7576-4999-9140-EAEF0D8ECE28}" srcId="{E8769917-6EFA-4D60-8EAF-313F2530614C}" destId="{811EF2E7-64F2-42A0-A234-B19D8578D175}" srcOrd="0" destOrd="0" parTransId="{6C861986-94FC-4DC7-A348-D325C7B353F2}" sibTransId="{0FF21A94-47FE-4091-BF4F-8B2B8CC26511}"/>
    <dgm:cxn modelId="{A0FAE871-403F-43FF-9C23-6BDC28EDB37D}" type="presOf" srcId="{811EF2E7-64F2-42A0-A234-B19D8578D175}" destId="{E0C6B338-553C-4264-BB2B-BF084652FDF9}" srcOrd="0" destOrd="0" presId="urn:microsoft.com/office/officeart/2005/8/layout/hierarchy1"/>
    <dgm:cxn modelId="{C44BBDF0-5D83-42DF-9B7F-20D43F6682B1}" type="presOf" srcId="{E8769917-6EFA-4D60-8EAF-313F2530614C}" destId="{D9B79DD2-B322-4C72-BEBC-305C97814E4A}" srcOrd="0" destOrd="0" presId="urn:microsoft.com/office/officeart/2005/8/layout/hierarchy1"/>
    <dgm:cxn modelId="{5BEEC9FF-1931-423B-80C0-37289D219B74}" srcId="{E8769917-6EFA-4D60-8EAF-313F2530614C}" destId="{1E058FD4-4FC6-42E4-BA83-9E1B79D699D4}" srcOrd="1" destOrd="0" parTransId="{6D1D68B9-8A34-42E4-8680-B88C7416973F}" sibTransId="{4B30E65E-F713-49BD-A8C1-65FEA6CCD5BF}"/>
    <dgm:cxn modelId="{7370D1DF-8952-4C09-B858-D95A91967C06}" type="presParOf" srcId="{D9B79DD2-B322-4C72-BEBC-305C97814E4A}" destId="{DC5875BE-D681-45AB-9BAA-0EE5D5F9BE38}" srcOrd="0" destOrd="0" presId="urn:microsoft.com/office/officeart/2005/8/layout/hierarchy1"/>
    <dgm:cxn modelId="{0D458529-75A4-42FE-84D7-FF089C7C539A}" type="presParOf" srcId="{DC5875BE-D681-45AB-9BAA-0EE5D5F9BE38}" destId="{A36800B5-0F70-45BA-9A9D-C34A54E5081B}" srcOrd="0" destOrd="0" presId="urn:microsoft.com/office/officeart/2005/8/layout/hierarchy1"/>
    <dgm:cxn modelId="{E5F4BC6D-7860-465C-A311-572E3052C61D}" type="presParOf" srcId="{A36800B5-0F70-45BA-9A9D-C34A54E5081B}" destId="{C0E4955A-4471-429B-B5EA-A7164170E0B3}" srcOrd="0" destOrd="0" presId="urn:microsoft.com/office/officeart/2005/8/layout/hierarchy1"/>
    <dgm:cxn modelId="{E7348BB0-CFC7-428C-9076-A030DCA41AC2}" type="presParOf" srcId="{A36800B5-0F70-45BA-9A9D-C34A54E5081B}" destId="{E0C6B338-553C-4264-BB2B-BF084652FDF9}" srcOrd="1" destOrd="0" presId="urn:microsoft.com/office/officeart/2005/8/layout/hierarchy1"/>
    <dgm:cxn modelId="{A793478E-6BBF-42F0-A239-7CCAB33F9D46}" type="presParOf" srcId="{DC5875BE-D681-45AB-9BAA-0EE5D5F9BE38}" destId="{287E68CF-3733-41FF-835E-29D80C2762B8}" srcOrd="1" destOrd="0" presId="urn:microsoft.com/office/officeart/2005/8/layout/hierarchy1"/>
    <dgm:cxn modelId="{8370FF10-F57B-466C-8EEE-D67F6404B6AA}" type="presParOf" srcId="{D9B79DD2-B322-4C72-BEBC-305C97814E4A}" destId="{D626392E-F84B-47CC-AF4A-AD774AB7D38D}" srcOrd="1" destOrd="0" presId="urn:microsoft.com/office/officeart/2005/8/layout/hierarchy1"/>
    <dgm:cxn modelId="{50E472C6-C55D-4731-AF15-07AEADA0DE95}" type="presParOf" srcId="{D626392E-F84B-47CC-AF4A-AD774AB7D38D}" destId="{FD5C9215-1652-41DE-B1C2-6880C36D3BA6}" srcOrd="0" destOrd="0" presId="urn:microsoft.com/office/officeart/2005/8/layout/hierarchy1"/>
    <dgm:cxn modelId="{93C1DC7D-4895-49C8-A7D6-9880E7286441}" type="presParOf" srcId="{FD5C9215-1652-41DE-B1C2-6880C36D3BA6}" destId="{A84C418C-BA6C-413B-A723-8E6C5BA19A50}" srcOrd="0" destOrd="0" presId="urn:microsoft.com/office/officeart/2005/8/layout/hierarchy1"/>
    <dgm:cxn modelId="{AB59A8D9-EBFB-4949-BD38-FC8B9DE6A22F}" type="presParOf" srcId="{FD5C9215-1652-41DE-B1C2-6880C36D3BA6}" destId="{06F7D871-1619-4348-9B05-0DF226C6B1A0}" srcOrd="1" destOrd="0" presId="urn:microsoft.com/office/officeart/2005/8/layout/hierarchy1"/>
    <dgm:cxn modelId="{A28365F1-A766-4165-BAE8-B4DD05E49817}" type="presParOf" srcId="{D626392E-F84B-47CC-AF4A-AD774AB7D38D}" destId="{9FD3B6B4-65E8-4E6C-98CC-DF2B097A6B39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243AC6A-24B8-48F3-85A6-4DF73FF03147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5" csCatId="colorful" phldr="1"/>
      <dgm:spPr/>
      <dgm:t>
        <a:bodyPr/>
        <a:lstStyle/>
        <a:p>
          <a:endParaRPr lang="en-US"/>
        </a:p>
      </dgm:t>
    </dgm:pt>
    <dgm:pt modelId="{2924F141-3681-4E52-B4E2-AD55A1D949C6}">
      <dgm:prSet/>
      <dgm:spPr/>
      <dgm:t>
        <a:bodyPr/>
        <a:lstStyle/>
        <a:p>
          <a:r>
            <a:rPr lang="en-US"/>
            <a:t>More tr</a:t>
          </a:r>
          <a:r>
            <a:rPr lang="en-US" b="0" i="0"/>
            <a:t>ainings and exercises </a:t>
          </a:r>
          <a:endParaRPr lang="en-US"/>
        </a:p>
      </dgm:t>
    </dgm:pt>
    <dgm:pt modelId="{C26298CD-3A8B-410B-8ABD-5048288BB4E2}" type="parTrans" cxnId="{789333B3-A26B-47E0-A336-FEFDCA4AA273}">
      <dgm:prSet/>
      <dgm:spPr/>
      <dgm:t>
        <a:bodyPr/>
        <a:lstStyle/>
        <a:p>
          <a:endParaRPr lang="en-US"/>
        </a:p>
      </dgm:t>
    </dgm:pt>
    <dgm:pt modelId="{FC836855-0699-46DA-B5B7-338DCF2C6311}" type="sibTrans" cxnId="{789333B3-A26B-47E0-A336-FEFDCA4AA273}">
      <dgm:prSet/>
      <dgm:spPr/>
      <dgm:t>
        <a:bodyPr/>
        <a:lstStyle/>
        <a:p>
          <a:endParaRPr lang="en-US"/>
        </a:p>
      </dgm:t>
    </dgm:pt>
    <dgm:pt modelId="{0BDCE3CD-2E22-4543-8D88-0511F7151568}">
      <dgm:prSet/>
      <dgm:spPr/>
      <dgm:t>
        <a:bodyPr/>
        <a:lstStyle/>
        <a:p>
          <a:r>
            <a:rPr lang="en-US"/>
            <a:t>Use the user’s data (perform</a:t>
          </a:r>
          <a:r>
            <a:rPr lang="en-US" b="0" i="0"/>
            <a:t>ance on the exercises, weight</a:t>
          </a:r>
          <a:r>
            <a:rPr lang="en-US"/>
            <a:t>, etc..) </a:t>
          </a:r>
        </a:p>
      </dgm:t>
    </dgm:pt>
    <dgm:pt modelId="{7DBDF4F9-570F-413C-9CD3-17F29464B750}" type="parTrans" cxnId="{D2C30F3C-69DB-4AAD-94F9-F2652FD1AC05}">
      <dgm:prSet/>
      <dgm:spPr/>
      <dgm:t>
        <a:bodyPr/>
        <a:lstStyle/>
        <a:p>
          <a:endParaRPr lang="en-US"/>
        </a:p>
      </dgm:t>
    </dgm:pt>
    <dgm:pt modelId="{1592660B-40E4-4197-8271-E42FD3652B4E}" type="sibTrans" cxnId="{D2C30F3C-69DB-4AAD-94F9-F2652FD1AC05}">
      <dgm:prSet/>
      <dgm:spPr/>
      <dgm:t>
        <a:bodyPr/>
        <a:lstStyle/>
        <a:p>
          <a:endParaRPr lang="en-US"/>
        </a:p>
      </dgm:t>
    </dgm:pt>
    <dgm:pt modelId="{7C0507EC-2DCD-4C0A-98CB-FB22D8A7BAC9}" type="pres">
      <dgm:prSet presAssocID="{F243AC6A-24B8-48F3-85A6-4DF73FF03147}" presName="root" presStyleCnt="0">
        <dgm:presLayoutVars>
          <dgm:dir/>
          <dgm:resizeHandles val="exact"/>
        </dgm:presLayoutVars>
      </dgm:prSet>
      <dgm:spPr/>
    </dgm:pt>
    <dgm:pt modelId="{C54D0A0F-35A3-4493-9CE4-C30381439E73}" type="pres">
      <dgm:prSet presAssocID="{2924F141-3681-4E52-B4E2-AD55A1D949C6}" presName="compNode" presStyleCnt="0"/>
      <dgm:spPr/>
    </dgm:pt>
    <dgm:pt modelId="{ED78C904-1B12-4992-85A2-CA38DAEA2CFB}" type="pres">
      <dgm:prSet presAssocID="{2924F141-3681-4E52-B4E2-AD55A1D949C6}" presName="iconRect" presStyleLbl="node1" presStyleIdx="0" presStyleCnt="2" custLinFactX="100000" custLinFactNeighborX="152550" custLinFactNeighborY="-1188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nseignant"/>
        </a:ext>
      </dgm:extLst>
    </dgm:pt>
    <dgm:pt modelId="{7CDD5A68-18D0-4790-A030-FB302AD56F26}" type="pres">
      <dgm:prSet presAssocID="{2924F141-3681-4E52-B4E2-AD55A1D949C6}" presName="spaceRect" presStyleCnt="0"/>
      <dgm:spPr/>
    </dgm:pt>
    <dgm:pt modelId="{CBF89026-25EF-4507-84E7-06B1B44DB264}" type="pres">
      <dgm:prSet presAssocID="{2924F141-3681-4E52-B4E2-AD55A1D949C6}" presName="textRect" presStyleLbl="revTx" presStyleIdx="0" presStyleCnt="2">
        <dgm:presLayoutVars>
          <dgm:chMax val="1"/>
          <dgm:chPref val="1"/>
        </dgm:presLayoutVars>
      </dgm:prSet>
      <dgm:spPr/>
    </dgm:pt>
    <dgm:pt modelId="{BF7AF7BB-643B-47C4-A695-BEE3A39F42F1}" type="pres">
      <dgm:prSet presAssocID="{FC836855-0699-46DA-B5B7-338DCF2C6311}" presName="sibTrans" presStyleCnt="0"/>
      <dgm:spPr/>
    </dgm:pt>
    <dgm:pt modelId="{35FB5C5B-BC7D-4AD8-8301-D522090C3EE1}" type="pres">
      <dgm:prSet presAssocID="{0BDCE3CD-2E22-4543-8D88-0511F7151568}" presName="compNode" presStyleCnt="0"/>
      <dgm:spPr/>
    </dgm:pt>
    <dgm:pt modelId="{2816634A-EFC4-4C5C-95AC-79E2F242826F}" type="pres">
      <dgm:prSet presAssocID="{0BDCE3CD-2E22-4543-8D88-0511F7151568}" presName="iconRect" presStyleLbl="node1" presStyleIdx="1" presStyleCnt="2" custLinFactX="-100000" custLinFactNeighborX="-166642" custLinFactNeighborY="250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altère"/>
        </a:ext>
      </dgm:extLst>
    </dgm:pt>
    <dgm:pt modelId="{44C89039-B59D-4E47-9FD1-DCD0FD2B0F4C}" type="pres">
      <dgm:prSet presAssocID="{0BDCE3CD-2E22-4543-8D88-0511F7151568}" presName="spaceRect" presStyleCnt="0"/>
      <dgm:spPr/>
    </dgm:pt>
    <dgm:pt modelId="{35841EA4-AD9A-463D-AF2E-F3C659C2A68F}" type="pres">
      <dgm:prSet presAssocID="{0BDCE3CD-2E22-4543-8D88-0511F7151568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FD1F212A-1F7D-44DF-8C1E-C699E21B5141}" type="presOf" srcId="{2924F141-3681-4E52-B4E2-AD55A1D949C6}" destId="{CBF89026-25EF-4507-84E7-06B1B44DB264}" srcOrd="0" destOrd="0" presId="urn:microsoft.com/office/officeart/2018/2/layout/IconLabelList"/>
    <dgm:cxn modelId="{D2C30F3C-69DB-4AAD-94F9-F2652FD1AC05}" srcId="{F243AC6A-24B8-48F3-85A6-4DF73FF03147}" destId="{0BDCE3CD-2E22-4543-8D88-0511F7151568}" srcOrd="1" destOrd="0" parTransId="{7DBDF4F9-570F-413C-9CD3-17F29464B750}" sibTransId="{1592660B-40E4-4197-8271-E42FD3652B4E}"/>
    <dgm:cxn modelId="{E8D8A6A5-58AC-4496-8B17-872ABAEDAEA7}" type="presOf" srcId="{F243AC6A-24B8-48F3-85A6-4DF73FF03147}" destId="{7C0507EC-2DCD-4C0A-98CB-FB22D8A7BAC9}" srcOrd="0" destOrd="0" presId="urn:microsoft.com/office/officeart/2018/2/layout/IconLabelList"/>
    <dgm:cxn modelId="{789333B3-A26B-47E0-A336-FEFDCA4AA273}" srcId="{F243AC6A-24B8-48F3-85A6-4DF73FF03147}" destId="{2924F141-3681-4E52-B4E2-AD55A1D949C6}" srcOrd="0" destOrd="0" parTransId="{C26298CD-3A8B-410B-8ABD-5048288BB4E2}" sibTransId="{FC836855-0699-46DA-B5B7-338DCF2C6311}"/>
    <dgm:cxn modelId="{9F165FFA-77F6-4293-8935-123F0380E966}" type="presOf" srcId="{0BDCE3CD-2E22-4543-8D88-0511F7151568}" destId="{35841EA4-AD9A-463D-AF2E-F3C659C2A68F}" srcOrd="0" destOrd="0" presId="urn:microsoft.com/office/officeart/2018/2/layout/IconLabelList"/>
    <dgm:cxn modelId="{C0167699-E204-4BD4-8E41-F47EA92181BE}" type="presParOf" srcId="{7C0507EC-2DCD-4C0A-98CB-FB22D8A7BAC9}" destId="{C54D0A0F-35A3-4493-9CE4-C30381439E73}" srcOrd="0" destOrd="0" presId="urn:microsoft.com/office/officeart/2018/2/layout/IconLabelList"/>
    <dgm:cxn modelId="{BE8FB305-43DA-40E7-B99F-34411C949B2B}" type="presParOf" srcId="{C54D0A0F-35A3-4493-9CE4-C30381439E73}" destId="{ED78C904-1B12-4992-85A2-CA38DAEA2CFB}" srcOrd="0" destOrd="0" presId="urn:microsoft.com/office/officeart/2018/2/layout/IconLabelList"/>
    <dgm:cxn modelId="{56184634-8DF6-42AA-B5F4-C87D0BD175BE}" type="presParOf" srcId="{C54D0A0F-35A3-4493-9CE4-C30381439E73}" destId="{7CDD5A68-18D0-4790-A030-FB302AD56F26}" srcOrd="1" destOrd="0" presId="urn:microsoft.com/office/officeart/2018/2/layout/IconLabelList"/>
    <dgm:cxn modelId="{EDFBE6F6-A960-49A7-9A1A-9FDFEAB34C7C}" type="presParOf" srcId="{C54D0A0F-35A3-4493-9CE4-C30381439E73}" destId="{CBF89026-25EF-4507-84E7-06B1B44DB264}" srcOrd="2" destOrd="0" presId="urn:microsoft.com/office/officeart/2018/2/layout/IconLabelList"/>
    <dgm:cxn modelId="{8BA452F9-B65F-4432-9AE6-2D554A6B2646}" type="presParOf" srcId="{7C0507EC-2DCD-4C0A-98CB-FB22D8A7BAC9}" destId="{BF7AF7BB-643B-47C4-A695-BEE3A39F42F1}" srcOrd="1" destOrd="0" presId="urn:microsoft.com/office/officeart/2018/2/layout/IconLabelList"/>
    <dgm:cxn modelId="{4D3A08D6-7220-4581-B526-AFB8DFE3E5E3}" type="presParOf" srcId="{7C0507EC-2DCD-4C0A-98CB-FB22D8A7BAC9}" destId="{35FB5C5B-BC7D-4AD8-8301-D522090C3EE1}" srcOrd="2" destOrd="0" presId="urn:microsoft.com/office/officeart/2018/2/layout/IconLabelList"/>
    <dgm:cxn modelId="{B000D5CF-27D2-450E-8A27-3DCF74EF322F}" type="presParOf" srcId="{35FB5C5B-BC7D-4AD8-8301-D522090C3EE1}" destId="{2816634A-EFC4-4C5C-95AC-79E2F242826F}" srcOrd="0" destOrd="0" presId="urn:microsoft.com/office/officeart/2018/2/layout/IconLabelList"/>
    <dgm:cxn modelId="{3E84F8CB-9B35-4A64-9392-F1BB90DEBA2D}" type="presParOf" srcId="{35FB5C5B-BC7D-4AD8-8301-D522090C3EE1}" destId="{44C89039-B59D-4E47-9FD1-DCD0FD2B0F4C}" srcOrd="1" destOrd="0" presId="urn:microsoft.com/office/officeart/2018/2/layout/IconLabelList"/>
    <dgm:cxn modelId="{81E7F1D8-71CB-4567-BC22-CA267AEC5F22}" type="presParOf" srcId="{35FB5C5B-BC7D-4AD8-8301-D522090C3EE1}" destId="{35841EA4-AD9A-463D-AF2E-F3C659C2A68F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F4A535E-31E8-4630-AF50-0337A66A5407}">
      <dsp:nvSpPr>
        <dsp:cNvPr id="0" name=""/>
        <dsp:cNvSpPr/>
      </dsp:nvSpPr>
      <dsp:spPr>
        <a:xfrm>
          <a:off x="0" y="2288"/>
          <a:ext cx="6364224" cy="115984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802152C-1DAC-46E2-BD97-5D36C0125A22}">
      <dsp:nvSpPr>
        <dsp:cNvPr id="0" name=""/>
        <dsp:cNvSpPr/>
      </dsp:nvSpPr>
      <dsp:spPr>
        <a:xfrm>
          <a:off x="350852" y="263253"/>
          <a:ext cx="637913" cy="63791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032A16A-439C-4FBC-9151-2EDA8F197621}">
      <dsp:nvSpPr>
        <dsp:cNvPr id="0" name=""/>
        <dsp:cNvSpPr/>
      </dsp:nvSpPr>
      <dsp:spPr>
        <a:xfrm>
          <a:off x="1339618" y="2288"/>
          <a:ext cx="5024605" cy="11598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750" tIns="122750" rIns="122750" bIns="12275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noProof="0" dirty="0"/>
            <a:t>Why </a:t>
          </a:r>
          <a:r>
            <a:rPr lang="en-US" sz="2200" b="0" i="0" kern="1200" noProof="0" dirty="0"/>
            <a:t>a sport chatbot ? </a:t>
          </a:r>
          <a:endParaRPr lang="en-US" sz="2200" kern="1200" noProof="0" dirty="0"/>
        </a:p>
      </dsp:txBody>
      <dsp:txXfrm>
        <a:off x="1339618" y="2288"/>
        <a:ext cx="5024605" cy="1159843"/>
      </dsp:txXfrm>
    </dsp:sp>
    <dsp:sp modelId="{DFDA81B3-E9F6-4250-BBE5-8A585B56493E}">
      <dsp:nvSpPr>
        <dsp:cNvPr id="0" name=""/>
        <dsp:cNvSpPr/>
      </dsp:nvSpPr>
      <dsp:spPr>
        <a:xfrm>
          <a:off x="0" y="1452092"/>
          <a:ext cx="6364224" cy="115984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2CD5EBA-C3D2-43E6-8000-948106FC34ED}">
      <dsp:nvSpPr>
        <dsp:cNvPr id="0" name=""/>
        <dsp:cNvSpPr/>
      </dsp:nvSpPr>
      <dsp:spPr>
        <a:xfrm>
          <a:off x="350852" y="1713057"/>
          <a:ext cx="637913" cy="63791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7D800C1-D90F-4DE3-9A55-EDAABD0723C2}">
      <dsp:nvSpPr>
        <dsp:cNvPr id="0" name=""/>
        <dsp:cNvSpPr/>
      </dsp:nvSpPr>
      <dsp:spPr>
        <a:xfrm>
          <a:off x="1339618" y="1452092"/>
          <a:ext cx="5024605" cy="11598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750" tIns="122750" rIns="122750" bIns="12275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noProof="0" dirty="0"/>
            <a:t>Our innov</a:t>
          </a:r>
          <a:r>
            <a:rPr lang="en-US" sz="2200" b="0" i="0" kern="1200" noProof="0" dirty="0"/>
            <a:t>ations </a:t>
          </a:r>
          <a:endParaRPr lang="en-US" sz="2200" kern="1200" noProof="0" dirty="0"/>
        </a:p>
      </dsp:txBody>
      <dsp:txXfrm>
        <a:off x="1339618" y="1452092"/>
        <a:ext cx="5024605" cy="1159843"/>
      </dsp:txXfrm>
    </dsp:sp>
    <dsp:sp modelId="{54986F1D-B309-4974-96FB-35BC4A65F61B}">
      <dsp:nvSpPr>
        <dsp:cNvPr id="0" name=""/>
        <dsp:cNvSpPr/>
      </dsp:nvSpPr>
      <dsp:spPr>
        <a:xfrm>
          <a:off x="0" y="2901896"/>
          <a:ext cx="6364224" cy="115984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FAF5E93-3084-4503-B15B-912982CA74CF}">
      <dsp:nvSpPr>
        <dsp:cNvPr id="0" name=""/>
        <dsp:cNvSpPr/>
      </dsp:nvSpPr>
      <dsp:spPr>
        <a:xfrm>
          <a:off x="350852" y="3162861"/>
          <a:ext cx="637913" cy="63791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2E53393-369B-48D8-8DDF-2916DF273AB6}">
      <dsp:nvSpPr>
        <dsp:cNvPr id="0" name=""/>
        <dsp:cNvSpPr/>
      </dsp:nvSpPr>
      <dsp:spPr>
        <a:xfrm>
          <a:off x="1339618" y="2901896"/>
          <a:ext cx="5024605" cy="11598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750" tIns="122750" rIns="122750" bIns="12275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noProof="0" dirty="0"/>
            <a:t>How did we m</a:t>
          </a:r>
          <a:r>
            <a:rPr lang="en-US" sz="2200" b="0" i="0" kern="1200" noProof="0" dirty="0"/>
            <a:t>ake it ? </a:t>
          </a:r>
          <a:endParaRPr lang="en-US" sz="2200" kern="1200" noProof="0" dirty="0"/>
        </a:p>
      </dsp:txBody>
      <dsp:txXfrm>
        <a:off x="1339618" y="2901896"/>
        <a:ext cx="5024605" cy="1159843"/>
      </dsp:txXfrm>
    </dsp:sp>
    <dsp:sp modelId="{A65EC122-89EA-4B3F-8423-5D7C2D39C6AD}">
      <dsp:nvSpPr>
        <dsp:cNvPr id="0" name=""/>
        <dsp:cNvSpPr/>
      </dsp:nvSpPr>
      <dsp:spPr>
        <a:xfrm>
          <a:off x="0" y="4351700"/>
          <a:ext cx="6364224" cy="115984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E85C7DE-A362-415A-BC48-CA294C5CBC4B}">
      <dsp:nvSpPr>
        <dsp:cNvPr id="0" name=""/>
        <dsp:cNvSpPr/>
      </dsp:nvSpPr>
      <dsp:spPr>
        <a:xfrm>
          <a:off x="350852" y="4612665"/>
          <a:ext cx="637913" cy="63791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FC0F27C-CBF6-4783-83F4-3383A447879F}">
      <dsp:nvSpPr>
        <dsp:cNvPr id="0" name=""/>
        <dsp:cNvSpPr/>
      </dsp:nvSpPr>
      <dsp:spPr>
        <a:xfrm>
          <a:off x="1339618" y="4351700"/>
          <a:ext cx="5024605" cy="11598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750" tIns="122750" rIns="122750" bIns="12275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noProof="0" dirty="0"/>
            <a:t>The result </a:t>
          </a:r>
        </a:p>
      </dsp:txBody>
      <dsp:txXfrm>
        <a:off x="1339618" y="4351700"/>
        <a:ext cx="5024605" cy="115984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0E4955A-4471-429B-B5EA-A7164170E0B3}">
      <dsp:nvSpPr>
        <dsp:cNvPr id="0" name=""/>
        <dsp:cNvSpPr/>
      </dsp:nvSpPr>
      <dsp:spPr>
        <a:xfrm>
          <a:off x="1241" y="233896"/>
          <a:ext cx="4356705" cy="276650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0C6B338-553C-4264-BB2B-BF084652FDF9}">
      <dsp:nvSpPr>
        <dsp:cNvPr id="0" name=""/>
        <dsp:cNvSpPr/>
      </dsp:nvSpPr>
      <dsp:spPr>
        <a:xfrm>
          <a:off x="485319" y="693771"/>
          <a:ext cx="4356705" cy="276650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120" tIns="198120" rIns="198120" bIns="198120" numCol="1" spcCol="1270" anchor="ctr" anchorCtr="0">
          <a:noAutofit/>
        </a:bodyPr>
        <a:lstStyle/>
        <a:p>
          <a:pPr marL="0" lvl="0" indent="0" algn="ctr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5200" b="0" i="0" kern="1200" dirty="0"/>
            <a:t>A </a:t>
          </a:r>
          <a:r>
            <a:rPr lang="fr-FR" sz="5200" b="0" i="0" kern="1200" dirty="0" err="1"/>
            <a:t>lack</a:t>
          </a:r>
          <a:r>
            <a:rPr lang="fr-FR" sz="5200" b="0" i="0" kern="1200" dirty="0"/>
            <a:t> </a:t>
          </a:r>
          <a:r>
            <a:rPr lang="en-US" sz="5200" b="0" i="0" kern="1200" noProof="0" dirty="0"/>
            <a:t>of Chatbot on this topic </a:t>
          </a:r>
          <a:endParaRPr lang="en-US" sz="5200" kern="1200" noProof="0" dirty="0"/>
        </a:p>
      </dsp:txBody>
      <dsp:txXfrm>
        <a:off x="566347" y="774799"/>
        <a:ext cx="4194649" cy="2604451"/>
      </dsp:txXfrm>
    </dsp:sp>
    <dsp:sp modelId="{A84C418C-BA6C-413B-A723-8E6C5BA19A50}">
      <dsp:nvSpPr>
        <dsp:cNvPr id="0" name=""/>
        <dsp:cNvSpPr/>
      </dsp:nvSpPr>
      <dsp:spPr>
        <a:xfrm>
          <a:off x="5326103" y="233896"/>
          <a:ext cx="4356705" cy="276650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6F7D871-1619-4348-9B05-0DF226C6B1A0}">
      <dsp:nvSpPr>
        <dsp:cNvPr id="0" name=""/>
        <dsp:cNvSpPr/>
      </dsp:nvSpPr>
      <dsp:spPr>
        <a:xfrm>
          <a:off x="5810181" y="693771"/>
          <a:ext cx="4356705" cy="276650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120" tIns="198120" rIns="198120" bIns="198120" numCol="1" spcCol="1270" anchor="ctr" anchorCtr="0">
          <a:noAutofit/>
        </a:bodyPr>
        <a:lstStyle/>
        <a:p>
          <a:pPr marL="0" lvl="0" indent="0" algn="ctr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200" kern="1200" noProof="0" dirty="0"/>
            <a:t>Something th</a:t>
          </a:r>
          <a:r>
            <a:rPr lang="en-US" sz="5200" b="0" i="0" kern="1200" noProof="0" dirty="0"/>
            <a:t>at we could use </a:t>
          </a:r>
          <a:endParaRPr lang="en-US" sz="5200" kern="1200" noProof="0" dirty="0"/>
        </a:p>
      </dsp:txBody>
      <dsp:txXfrm>
        <a:off x="5891209" y="774799"/>
        <a:ext cx="4194649" cy="260445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78C904-1B12-4992-85A2-CA38DAEA2CFB}">
      <dsp:nvSpPr>
        <dsp:cNvPr id="0" name=""/>
        <dsp:cNvSpPr/>
      </dsp:nvSpPr>
      <dsp:spPr>
        <a:xfrm>
          <a:off x="6652800" y="140313"/>
          <a:ext cx="1944000" cy="1944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BF89026-25EF-4507-84E7-06B1B44DB264}">
      <dsp:nvSpPr>
        <dsp:cNvPr id="0" name=""/>
        <dsp:cNvSpPr/>
      </dsp:nvSpPr>
      <dsp:spPr>
        <a:xfrm>
          <a:off x="555228" y="2785589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More tr</a:t>
          </a:r>
          <a:r>
            <a:rPr lang="en-US" sz="2200" b="0" i="0" kern="1200"/>
            <a:t>ainings and exercises </a:t>
          </a:r>
          <a:endParaRPr lang="en-US" sz="2200" kern="1200"/>
        </a:p>
      </dsp:txBody>
      <dsp:txXfrm>
        <a:off x="555228" y="2785589"/>
        <a:ext cx="4320000" cy="720000"/>
      </dsp:txXfrm>
    </dsp:sp>
    <dsp:sp modelId="{2816634A-EFC4-4C5C-95AC-79E2F242826F}">
      <dsp:nvSpPr>
        <dsp:cNvPr id="0" name=""/>
        <dsp:cNvSpPr/>
      </dsp:nvSpPr>
      <dsp:spPr>
        <a:xfrm>
          <a:off x="1635707" y="376218"/>
          <a:ext cx="1944000" cy="1944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5841EA4-AD9A-463D-AF2E-F3C659C2A68F}">
      <dsp:nvSpPr>
        <dsp:cNvPr id="0" name=""/>
        <dsp:cNvSpPr/>
      </dsp:nvSpPr>
      <dsp:spPr>
        <a:xfrm>
          <a:off x="5631228" y="2785589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Use the user’s data (perform</a:t>
          </a:r>
          <a:r>
            <a:rPr lang="en-US" sz="2200" b="0" i="0" kern="1200"/>
            <a:t>ance on the exercises, weight</a:t>
          </a:r>
          <a:r>
            <a:rPr lang="en-US" sz="2200" kern="1200"/>
            <a:t>, etc..) </a:t>
          </a:r>
        </a:p>
      </dsp:txBody>
      <dsp:txXfrm>
        <a:off x="5631228" y="2785589"/>
        <a:ext cx="4320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svg>
</file>

<file path=ppt/media/image26.png>
</file>

<file path=ppt/media/image27.sv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2/2/2025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973880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084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0725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3854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63994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5103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3080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6893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4278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2/2/2025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6059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2141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000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log.visitorqueue.com/10-tips-for-software-demos/" TargetMode="Externa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s/youtube-rojo-social-icono-jugar-1495277/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ruriruriya.tistory.com/57" TargetMode="External"/><Relationship Id="rId4" Type="http://schemas.openxmlformats.org/officeDocument/2006/relationships/image" Target="../media/image11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26E0BFB-CDF1-4990-8C11-AC849311E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pic>
        <p:nvPicPr>
          <p:cNvPr id="4" name="Vidéo 3" descr="Personne qui soulève une haltère">
            <a:extLst>
              <a:ext uri="{FF2B5EF4-FFF2-40B4-BE49-F238E27FC236}">
                <a16:creationId xmlns:a16="http://schemas.microsoft.com/office/drawing/2014/main" id="{CB5D78B4-E59C-762F-00C6-6A31E6DCA26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1" b="1"/>
          <a:stretch/>
        </p:blipFill>
        <p:spPr>
          <a:xfrm>
            <a:off x="-2" y="10"/>
            <a:ext cx="1219200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069A1F8-9BEB-4786-9694-FC48B2D75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788244" y="0"/>
            <a:ext cx="9403756" cy="6858000"/>
          </a:xfrm>
          <a:prstGeom prst="rect">
            <a:avLst/>
          </a:prstGeom>
          <a:gradFill>
            <a:gsLst>
              <a:gs pos="58000">
                <a:schemeClr val="tx1">
                  <a:alpha val="30000"/>
                </a:schemeClr>
              </a:gs>
              <a:gs pos="30000">
                <a:schemeClr val="tx1">
                  <a:alpha val="2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DC190D3-3FEA-E4AB-94F3-D08B785D8E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48600" y="1122363"/>
            <a:ext cx="4023360" cy="2807208"/>
          </a:xfrm>
        </p:spPr>
        <p:txBody>
          <a:bodyPr anchor="b">
            <a:normAutofit fontScale="90000"/>
          </a:bodyPr>
          <a:lstStyle/>
          <a:p>
            <a:r>
              <a:rPr lang="en-US" sz="6000" b="1" noProof="0" dirty="0">
                <a:solidFill>
                  <a:schemeClr val="bg1"/>
                </a:solidFill>
              </a:rPr>
              <a:t>Ch</a:t>
            </a:r>
            <a:r>
              <a:rPr lang="en-US" sz="6000" b="1" i="0" noProof="0" dirty="0">
                <a:solidFill>
                  <a:schemeClr val="bg1"/>
                </a:solidFill>
                <a:effectLst/>
                <a:latin typeface="gg sans"/>
              </a:rPr>
              <a:t>atbo</a:t>
            </a:r>
            <a:r>
              <a:rPr lang="en-US" sz="6000" b="1" noProof="0" dirty="0">
                <a:solidFill>
                  <a:schemeClr val="bg1"/>
                </a:solidFill>
                <a:latin typeface="gg sans"/>
              </a:rPr>
              <a:t>t </a:t>
            </a:r>
            <a:r>
              <a:rPr lang="en-US" sz="6000" b="1" i="0" noProof="0" dirty="0">
                <a:solidFill>
                  <a:schemeClr val="bg1"/>
                </a:solidFill>
                <a:effectLst/>
                <a:latin typeface="gg sans"/>
              </a:rPr>
              <a:t>a</a:t>
            </a:r>
            <a:r>
              <a:rPr lang="en-US" sz="6000" b="1" noProof="0" dirty="0">
                <a:solidFill>
                  <a:schemeClr val="bg1"/>
                </a:solidFill>
                <a:latin typeface="gg sans"/>
              </a:rPr>
              <a:t>nd Gener</a:t>
            </a:r>
            <a:r>
              <a:rPr lang="en-US" sz="6000" b="1" i="0" noProof="0" dirty="0">
                <a:solidFill>
                  <a:schemeClr val="bg1"/>
                </a:solidFill>
                <a:effectLst/>
                <a:latin typeface="gg sans"/>
              </a:rPr>
              <a:t>a</a:t>
            </a:r>
            <a:r>
              <a:rPr lang="en-US" sz="6000" b="1" noProof="0" dirty="0">
                <a:solidFill>
                  <a:schemeClr val="bg1"/>
                </a:solidFill>
                <a:latin typeface="gg sans"/>
              </a:rPr>
              <a:t>tive </a:t>
            </a:r>
            <a:r>
              <a:rPr lang="en-US" sz="6000" b="1" noProof="0" dirty="0" err="1">
                <a:solidFill>
                  <a:schemeClr val="bg1"/>
                </a:solidFill>
                <a:latin typeface="gg sans"/>
              </a:rPr>
              <a:t>i</a:t>
            </a:r>
            <a:r>
              <a:rPr lang="en-US" sz="6000" b="1" i="0" noProof="0" dirty="0" err="1">
                <a:solidFill>
                  <a:schemeClr val="bg1"/>
                </a:solidFill>
                <a:effectLst/>
                <a:latin typeface="gg sans"/>
              </a:rPr>
              <a:t>a</a:t>
            </a:r>
            <a:r>
              <a:rPr lang="en-US" sz="6000" b="1" noProof="0" dirty="0">
                <a:solidFill>
                  <a:schemeClr val="bg1"/>
                </a:solidFill>
                <a:latin typeface="gg sans"/>
              </a:rPr>
              <a:t> </a:t>
            </a:r>
            <a:endParaRPr lang="en-US" sz="6000" b="1" noProof="0" dirty="0">
              <a:solidFill>
                <a:schemeClr val="bg1"/>
              </a:solidFill>
            </a:endParaRP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E2DEF50-84E2-5697-0290-9BAE24C5F0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48600" y="3968496"/>
            <a:ext cx="4023360" cy="1208141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00000"/>
              </a:lnSpc>
            </a:pPr>
            <a:r>
              <a:rPr lang="en-US" sz="2600" noProof="0" dirty="0">
                <a:solidFill>
                  <a:schemeClr val="bg1"/>
                </a:solidFill>
              </a:rPr>
              <a:t>Muscul</a:t>
            </a:r>
            <a:r>
              <a:rPr lang="en-US" sz="2600" b="0" i="0" noProof="0" dirty="0">
                <a:solidFill>
                  <a:schemeClr val="bg1"/>
                </a:solidFill>
                <a:effectLst/>
                <a:latin typeface="gg sans"/>
              </a:rPr>
              <a:t>ar training </a:t>
            </a:r>
            <a:r>
              <a:rPr lang="en-US" sz="2600" noProof="0" dirty="0">
                <a:solidFill>
                  <a:schemeClr val="bg1"/>
                </a:solidFill>
                <a:latin typeface="gg sans"/>
              </a:rPr>
              <a:t>Ch</a:t>
            </a:r>
            <a:r>
              <a:rPr lang="en-US" sz="2600" b="0" i="0" noProof="0" dirty="0">
                <a:solidFill>
                  <a:schemeClr val="bg1"/>
                </a:solidFill>
                <a:effectLst/>
                <a:latin typeface="gg sans"/>
              </a:rPr>
              <a:t>a</a:t>
            </a:r>
            <a:r>
              <a:rPr lang="en-US" sz="2600" noProof="0" dirty="0">
                <a:solidFill>
                  <a:schemeClr val="bg1"/>
                </a:solidFill>
                <a:latin typeface="gg sans"/>
              </a:rPr>
              <a:t>tbot</a:t>
            </a:r>
          </a:p>
          <a:p>
            <a:pPr>
              <a:lnSpc>
                <a:spcPct val="100000"/>
              </a:lnSpc>
            </a:pPr>
            <a:endParaRPr lang="en-US" sz="1200" noProof="0" dirty="0">
              <a:solidFill>
                <a:schemeClr val="bg1"/>
              </a:solidFill>
              <a:latin typeface="gg sans"/>
            </a:endParaRPr>
          </a:p>
          <a:p>
            <a:pPr>
              <a:lnSpc>
                <a:spcPct val="100000"/>
              </a:lnSpc>
            </a:pPr>
            <a:endParaRPr lang="en-US" sz="1200" noProof="0" dirty="0">
              <a:solidFill>
                <a:schemeClr val="bg1"/>
              </a:solidFill>
              <a:latin typeface="gg sans"/>
            </a:endParaRPr>
          </a:p>
          <a:p>
            <a:pPr>
              <a:lnSpc>
                <a:spcPct val="100000"/>
              </a:lnSpc>
            </a:pPr>
            <a:r>
              <a:rPr lang="en-US" sz="1200" noProof="0" dirty="0">
                <a:solidFill>
                  <a:schemeClr val="bg1"/>
                </a:solidFill>
                <a:latin typeface="gg sans"/>
              </a:rPr>
              <a:t>Group 10 – D</a:t>
            </a:r>
            <a:r>
              <a:rPr lang="en-US" sz="1200" b="0" i="0" noProof="0" dirty="0">
                <a:solidFill>
                  <a:schemeClr val="bg1"/>
                </a:solidFill>
                <a:effectLst/>
                <a:latin typeface="gg sans"/>
              </a:rPr>
              <a:t>amien Lin – Clément Bosc</a:t>
            </a:r>
            <a:endParaRPr lang="en-US" sz="12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4646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F038D6-BD62-81D0-3849-B008E5C764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67718F8-5511-1A44-F52F-F601264A3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The executions steps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4D29CC7C-5726-0397-B879-D9D946D70A7D}"/>
              </a:ext>
            </a:extLst>
          </p:cNvPr>
          <p:cNvSpPr txBox="1"/>
          <p:nvPr/>
        </p:nvSpPr>
        <p:spPr>
          <a:xfrm>
            <a:off x="7891318" y="2689513"/>
            <a:ext cx="4108196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dirty="0"/>
              <a:t>At the end </a:t>
            </a:r>
            <a:r>
              <a:rPr lang="fr-FR" dirty="0" err="1"/>
              <a:t>generates</a:t>
            </a:r>
            <a:r>
              <a:rPr lang="fr-FR" dirty="0"/>
              <a:t> a </a:t>
            </a:r>
            <a:r>
              <a:rPr lang="fr-FR" dirty="0" err="1"/>
              <a:t>video</a:t>
            </a:r>
            <a:r>
              <a:rPr lang="fr-FR" dirty="0"/>
              <a:t> </a:t>
            </a:r>
            <a:r>
              <a:rPr lang="fr-FR" dirty="0" err="1"/>
              <a:t>found</a:t>
            </a:r>
            <a:r>
              <a:rPr lang="fr-FR" dirty="0"/>
              <a:t> on </a:t>
            </a:r>
            <a:r>
              <a:rPr lang="fr-FR" dirty="0" err="1"/>
              <a:t>youtube</a:t>
            </a:r>
            <a:r>
              <a:rPr lang="fr-FR" dirty="0"/>
              <a:t> </a:t>
            </a:r>
            <a:r>
              <a:rPr lang="fr-FR" dirty="0" err="1"/>
              <a:t>thanks</a:t>
            </a:r>
            <a:r>
              <a:rPr lang="fr-FR" dirty="0"/>
              <a:t> to the </a:t>
            </a:r>
            <a:r>
              <a:rPr lang="fr-FR" dirty="0" err="1"/>
              <a:t>query</a:t>
            </a:r>
          </a:p>
        </p:txBody>
      </p:sp>
      <p:pic>
        <p:nvPicPr>
          <p:cNvPr id="8" name="Espace réservé du contenu 7" descr="Une image contenant text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4487021B-15F9-0B1E-FB8C-B158815E4E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3540" y="2420297"/>
            <a:ext cx="6992547" cy="3694176"/>
          </a:xfrm>
        </p:spPr>
      </p:pic>
      <p:pic>
        <p:nvPicPr>
          <p:cNvPr id="10" name="Image 9" descr="Une image contenant texte, capture d’écran, affichage, logiciel&#10;&#10;Le contenu généré par l’IA peut être incorrect.">
            <a:extLst>
              <a:ext uri="{FF2B5EF4-FFF2-40B4-BE49-F238E27FC236}">
                <a16:creationId xmlns:a16="http://schemas.microsoft.com/office/drawing/2014/main" id="{186759E8-B2DC-8145-F451-04E71B9406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2606" y="3335625"/>
            <a:ext cx="3827608" cy="3431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3136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526E0BFB-CDF1-4990-8C11-AC849311E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Espace réservé du contenu 4" descr="Une image contenant texte, habits, dessin humoristique, clipart&#10;&#10;Description générée automatiquement">
            <a:extLst>
              <a:ext uri="{FF2B5EF4-FFF2-40B4-BE49-F238E27FC236}">
                <a16:creationId xmlns:a16="http://schemas.microsoft.com/office/drawing/2014/main" id="{E0BCDF3A-9552-A031-3B9C-4CEC7D1A48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r="-2" b="14028"/>
          <a:stretch/>
        </p:blipFill>
        <p:spPr>
          <a:xfrm>
            <a:off x="-2" y="10"/>
            <a:ext cx="1219200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6069A1F8-9BEB-4786-9694-FC48B2D75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788244" y="0"/>
            <a:ext cx="9403756" cy="6858000"/>
          </a:xfrm>
          <a:prstGeom prst="rect">
            <a:avLst/>
          </a:prstGeom>
          <a:gradFill>
            <a:gsLst>
              <a:gs pos="58000">
                <a:schemeClr val="tx1">
                  <a:alpha val="30000"/>
                </a:schemeClr>
              </a:gs>
              <a:gs pos="30000">
                <a:schemeClr val="tx1">
                  <a:alpha val="2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FC12318-7096-5A18-F07F-AE36E9A65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8600" y="1122363"/>
            <a:ext cx="4023360" cy="280720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200">
                <a:solidFill>
                  <a:schemeClr val="bg1"/>
                </a:solidFill>
              </a:rPr>
              <a:t>The final result</a:t>
            </a:r>
            <a:endParaRPr lang="en-US" sz="3200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18585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81D377EB-C9D2-4ED0-86A6-740A297E3E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2E3C30AA-B390-3E2E-F595-4373DFA04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685800"/>
            <a:ext cx="10506456" cy="1157005"/>
          </a:xfrm>
        </p:spPr>
        <p:txBody>
          <a:bodyPr anchor="b">
            <a:normAutofit/>
          </a:bodyPr>
          <a:lstStyle/>
          <a:p>
            <a:r>
              <a:rPr lang="en-US" sz="4800" noProof="0"/>
              <a:t>And if we had more time… 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66346BE-FDB4-4772-A696-0719490AB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093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B92FFCE-0C90-454E-AA25-D4EE9A6C39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1958056"/>
            <a:ext cx="1050645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Espace réservé du contenu 2">
            <a:extLst>
              <a:ext uri="{FF2B5EF4-FFF2-40B4-BE49-F238E27FC236}">
                <a16:creationId xmlns:a16="http://schemas.microsoft.com/office/drawing/2014/main" id="{679FA194-7C62-192C-A750-3CB42189BA5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12310991"/>
              </p:ext>
            </p:extLst>
          </p:nvPr>
        </p:nvGraphicFramePr>
        <p:xfrm>
          <a:off x="838200" y="2295252"/>
          <a:ext cx="10506456" cy="38769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530261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517A47C-B2E5-4B79-8061-D74B1311A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C505E780-2083-4CB5-A42A-5E0E2908EC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818889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D2C0AE1C-0118-41AE-8A10-7CDCBF10E9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811477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8AB64BD-3B6E-3A8D-0A12-61853AE05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2" y="1161288"/>
            <a:ext cx="3602736" cy="4526280"/>
          </a:xfrm>
        </p:spPr>
        <p:txBody>
          <a:bodyPr>
            <a:normAutofit/>
          </a:bodyPr>
          <a:lstStyle/>
          <a:p>
            <a:r>
              <a:rPr lang="en-US" b="1" noProof="0" dirty="0"/>
              <a:t>Summary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081528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Espace réservé du contenu 2">
            <a:extLst>
              <a:ext uri="{FF2B5EF4-FFF2-40B4-BE49-F238E27FC236}">
                <a16:creationId xmlns:a16="http://schemas.microsoft.com/office/drawing/2014/main" id="{4FF7C3B4-963D-A943-64A1-8BD7619DA9A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91934783"/>
              </p:ext>
            </p:extLst>
          </p:nvPr>
        </p:nvGraphicFramePr>
        <p:xfrm>
          <a:off x="5303520" y="676656"/>
          <a:ext cx="6364224" cy="55138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600851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3BD00CE-BE23-1A6E-77B2-3006DE03E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The motiv</a:t>
            </a:r>
            <a:r>
              <a:rPr lang="en-US" b="0" i="0" noProof="0" dirty="0">
                <a:effectLst/>
                <a:latin typeface="gg sans"/>
              </a:rPr>
              <a:t>ations behind this chatbot </a:t>
            </a:r>
            <a:endParaRPr lang="en-US" noProof="0" dirty="0"/>
          </a:p>
        </p:txBody>
      </p:sp>
      <p:graphicFrame>
        <p:nvGraphicFramePr>
          <p:cNvPr id="5" name="Espace réservé du contenu 2">
            <a:extLst>
              <a:ext uri="{FF2B5EF4-FFF2-40B4-BE49-F238E27FC236}">
                <a16:creationId xmlns:a16="http://schemas.microsoft.com/office/drawing/2014/main" id="{AA58F632-7806-DCED-9B58-1A098D727D0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61195391"/>
              </p:ext>
            </p:extLst>
          </p:nvPr>
        </p:nvGraphicFramePr>
        <p:xfrm>
          <a:off x="1115568" y="2478024"/>
          <a:ext cx="10168128" cy="36941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044314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00E0555-B294-AC93-01D6-F966F429E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The innovating parts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63985F4-068A-F33F-2BAD-ACD69B3672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Workout </a:t>
            </a:r>
            <a:r>
              <a:rPr lang="en-US" noProof="0" dirty="0" err="1"/>
              <a:t>Youtube’s</a:t>
            </a:r>
            <a:r>
              <a:rPr lang="en-US" noProof="0" dirty="0"/>
              <a:t> video </a:t>
            </a:r>
          </a:p>
          <a:p>
            <a:endParaRPr lang="en-US" noProof="0" dirty="0"/>
          </a:p>
          <a:p>
            <a:r>
              <a:rPr lang="en-US" noProof="0" dirty="0"/>
              <a:t>A user interface with </a:t>
            </a:r>
            <a:r>
              <a:rPr lang="en-US" noProof="0" dirty="0" err="1"/>
              <a:t>Streamlit</a:t>
            </a:r>
            <a:r>
              <a:rPr lang="en-US" noProof="0" dirty="0"/>
              <a:t> </a:t>
            </a:r>
          </a:p>
        </p:txBody>
      </p:sp>
      <p:pic>
        <p:nvPicPr>
          <p:cNvPr id="5" name="Image 4" descr="Une image contenant Graphique, rouge, symbole, Carmin&#10;&#10;Description générée automatiquement">
            <a:extLst>
              <a:ext uri="{FF2B5EF4-FFF2-40B4-BE49-F238E27FC236}">
                <a16:creationId xmlns:a16="http://schemas.microsoft.com/office/drawing/2014/main" id="{0142B0AF-599F-4CAC-25FA-AB894B4583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464279" y="2167004"/>
            <a:ext cx="1985654" cy="1385821"/>
          </a:xfrm>
          <a:prstGeom prst="rect">
            <a:avLst/>
          </a:prstGeom>
        </p:spPr>
      </p:pic>
      <p:pic>
        <p:nvPicPr>
          <p:cNvPr id="7" name="Image 6" descr="Une image contenant Graphique, graphisme, texte, logo&#10;&#10;Description générée automatiquement">
            <a:extLst>
              <a:ext uri="{FF2B5EF4-FFF2-40B4-BE49-F238E27FC236}">
                <a16:creationId xmlns:a16="http://schemas.microsoft.com/office/drawing/2014/main" id="{7493C853-15BF-0D53-0163-11DA583810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511946" y="4302633"/>
            <a:ext cx="1904665" cy="1226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7452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FAE46C4-CC35-83D1-7482-ABA24E20B5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The executions steps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810FCE2-C0F9-4974-E6CF-EF20BDB9454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144" y="2911870"/>
            <a:ext cx="8602275" cy="1619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D1168F65-4896-25BD-D4F7-DA372807B0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144" y="5038344"/>
            <a:ext cx="4352925" cy="971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E1BAE117-54CF-8079-F225-69D4C4F19B9B}"/>
              </a:ext>
            </a:extLst>
          </p:cNvPr>
          <p:cNvSpPr txBox="1"/>
          <p:nvPr/>
        </p:nvSpPr>
        <p:spPr>
          <a:xfrm>
            <a:off x="1038225" y="2400300"/>
            <a:ext cx="3228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We</a:t>
            </a:r>
            <a:r>
              <a:rPr lang="fr-FR" dirty="0"/>
              <a:t> st</a:t>
            </a:r>
            <a:r>
              <a:rPr lang="fr-FR" b="0" i="0" dirty="0">
                <a:effectLst/>
                <a:latin typeface="gg sans"/>
              </a:rPr>
              <a:t>art the bot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984868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3CFC5B-12B2-D222-E3DE-BC89524599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93E56C5-BDBA-2D27-A10A-1EA4F4FED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The executions steps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A15CB8E-517E-187D-D26D-4D6958431A0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1013" y="2485199"/>
            <a:ext cx="5677692" cy="1390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5F5AA64F-CE99-9894-DD02-F4E44DD1CF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1013" y="4382326"/>
            <a:ext cx="6000750" cy="2095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77A4694B-2546-4897-F09B-DA1E84ECDB3C}"/>
              </a:ext>
            </a:extLst>
          </p:cNvPr>
          <p:cNvSpPr txBox="1"/>
          <p:nvPr/>
        </p:nvSpPr>
        <p:spPr>
          <a:xfrm>
            <a:off x="7048500" y="2724149"/>
            <a:ext cx="42351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The </a:t>
            </a:r>
            <a:r>
              <a:rPr lang="fr-FR" dirty="0" err="1"/>
              <a:t>ch</a:t>
            </a:r>
            <a:r>
              <a:rPr lang="fr-FR" b="0" i="0" dirty="0" err="1">
                <a:effectLst/>
                <a:latin typeface="gg sans"/>
              </a:rPr>
              <a:t>atbot</a:t>
            </a:r>
            <a:r>
              <a:rPr lang="fr-FR" b="0" i="0" dirty="0">
                <a:effectLst/>
                <a:latin typeface="gg sans"/>
              </a:rPr>
              <a:t> </a:t>
            </a:r>
            <a:r>
              <a:rPr lang="fr-FR" b="0" i="0" dirty="0" err="1">
                <a:effectLst/>
                <a:latin typeface="gg sans"/>
              </a:rPr>
              <a:t>will</a:t>
            </a:r>
            <a:r>
              <a:rPr lang="fr-FR" b="0" i="0" dirty="0">
                <a:effectLst/>
                <a:latin typeface="gg sans"/>
              </a:rPr>
              <a:t> </a:t>
            </a:r>
            <a:r>
              <a:rPr lang="fr-FR" b="0" i="0" dirty="0" err="1">
                <a:effectLst/>
                <a:latin typeface="gg sans"/>
              </a:rPr>
              <a:t>receive</a:t>
            </a:r>
            <a:r>
              <a:rPr lang="fr-FR" b="0" i="0" dirty="0">
                <a:effectLst/>
                <a:latin typeface="gg sans"/>
              </a:rPr>
              <a:t> the user message</a:t>
            </a:r>
            <a:endParaRPr lang="fr-FR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CC2EA88F-318D-71D1-4E12-ADC98399431E}"/>
              </a:ext>
            </a:extLst>
          </p:cNvPr>
          <p:cNvSpPr txBox="1"/>
          <p:nvPr/>
        </p:nvSpPr>
        <p:spPr>
          <a:xfrm>
            <a:off x="7360920" y="5074920"/>
            <a:ext cx="41842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0" i="0" dirty="0">
                <a:effectLst/>
                <a:latin typeface="gg sans"/>
              </a:rPr>
              <a:t>And </a:t>
            </a:r>
            <a:r>
              <a:rPr lang="fr-FR" b="0" i="0" dirty="0" err="1">
                <a:effectLst/>
                <a:latin typeface="gg sans"/>
              </a:rPr>
              <a:t>it</a:t>
            </a:r>
            <a:r>
              <a:rPr lang="fr-FR" b="0" i="0" dirty="0">
                <a:effectLst/>
                <a:latin typeface="gg sans"/>
              </a:rPr>
              <a:t> </a:t>
            </a:r>
            <a:r>
              <a:rPr lang="fr-FR" b="0" i="0" dirty="0" err="1">
                <a:effectLst/>
                <a:latin typeface="gg sans"/>
              </a:rPr>
              <a:t>answer</a:t>
            </a:r>
            <a:r>
              <a:rPr lang="fr-FR" b="0" i="0" dirty="0">
                <a:effectLst/>
                <a:latin typeface="gg sans"/>
              </a:rPr>
              <a:t> </a:t>
            </a:r>
            <a:r>
              <a:rPr lang="fr-FR" b="0" i="0" dirty="0" err="1">
                <a:effectLst/>
                <a:latin typeface="gg sans"/>
              </a:rPr>
              <a:t>with</a:t>
            </a:r>
            <a:r>
              <a:rPr lang="fr-FR" b="0" i="0" dirty="0">
                <a:effectLst/>
                <a:latin typeface="gg sans"/>
              </a:rPr>
              <a:t> </a:t>
            </a:r>
            <a:r>
              <a:rPr lang="fr-FR" b="0" i="0" dirty="0" err="1">
                <a:effectLst/>
                <a:latin typeface="gg sans"/>
              </a:rPr>
              <a:t>text</a:t>
            </a:r>
            <a:r>
              <a:rPr lang="fr-FR" b="0" i="0" dirty="0">
                <a:effectLst/>
                <a:latin typeface="gg sans"/>
              </a:rPr>
              <a:t> or a </a:t>
            </a:r>
            <a:r>
              <a:rPr lang="fr-FR" b="0" i="0" dirty="0" err="1">
                <a:effectLst/>
                <a:latin typeface="gg sans"/>
              </a:rPr>
              <a:t>youtube</a:t>
            </a:r>
            <a:r>
              <a:rPr lang="fr-FR" b="0" i="0" dirty="0">
                <a:effectLst/>
                <a:latin typeface="gg sans"/>
              </a:rPr>
              <a:t> </a:t>
            </a:r>
            <a:r>
              <a:rPr lang="fr-FR" b="0" i="0" dirty="0" err="1">
                <a:effectLst/>
                <a:latin typeface="gg sans"/>
              </a:rPr>
              <a:t>video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885772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40B1584-569B-B735-EE39-17A08117D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The </a:t>
            </a:r>
            <a:r>
              <a:rPr lang="fr-FR" dirty="0" err="1"/>
              <a:t>executions</a:t>
            </a:r>
            <a:r>
              <a:rPr lang="fr-FR" dirty="0"/>
              <a:t> </a:t>
            </a:r>
            <a:r>
              <a:rPr lang="fr-FR" dirty="0" err="1"/>
              <a:t>steps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105F4C0-7356-9E56-0E0C-9E552D72E1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00568" y="2478024"/>
            <a:ext cx="3183128" cy="369417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dirty="0" err="1"/>
              <a:t>Chatbot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chat_step</a:t>
            </a:r>
            <a:r>
              <a:rPr lang="fr-FR" dirty="0"/>
              <a:t> = 0 </a:t>
            </a:r>
            <a:r>
              <a:rPr lang="fr-FR" dirty="0" err="1"/>
              <a:t>executes</a:t>
            </a:r>
            <a:r>
              <a:rPr lang="fr-FR" dirty="0"/>
              <a:t> basic </a:t>
            </a:r>
            <a:r>
              <a:rPr lang="fr-FR" dirty="0" err="1"/>
              <a:t>chatbot</a:t>
            </a:r>
            <a:r>
              <a:rPr lang="fr-FR" dirty="0"/>
              <a:t> </a:t>
            </a:r>
            <a:r>
              <a:rPr lang="fr-FR" dirty="0" err="1"/>
              <a:t>answers</a:t>
            </a:r>
          </a:p>
          <a:p>
            <a:pPr marL="0" indent="0">
              <a:buNone/>
            </a:pPr>
            <a:endParaRPr lang="fr-FR" dirty="0"/>
          </a:p>
        </p:txBody>
      </p:sp>
      <p:pic>
        <p:nvPicPr>
          <p:cNvPr id="6" name="Image 5" descr="Une image contenant text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132226EE-34FE-79F4-AB5D-69EA0BBB64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653" y="2477944"/>
            <a:ext cx="7254876" cy="3379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8761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42C7FC-AE07-7B4B-0910-AE9A549C22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85D38AE-699F-50A3-504E-25B1E9454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The executions steps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CEFFDA6D-F7EF-1684-EF90-A4EE3248E933}"/>
              </a:ext>
            </a:extLst>
          </p:cNvPr>
          <p:cNvSpPr txBox="1"/>
          <p:nvPr/>
        </p:nvSpPr>
        <p:spPr>
          <a:xfrm>
            <a:off x="7891318" y="2689513"/>
            <a:ext cx="4235196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dirty="0" err="1"/>
              <a:t>Chat_step</a:t>
            </a:r>
            <a:r>
              <a:rPr lang="fr-FR" dirty="0"/>
              <a:t> = 1 : </a:t>
            </a:r>
            <a:r>
              <a:rPr lang="fr-FR" dirty="0" err="1"/>
              <a:t>Ask</a:t>
            </a:r>
            <a:r>
              <a:rPr lang="fr-FR" dirty="0"/>
              <a:t> for the type of </a:t>
            </a:r>
            <a:r>
              <a:rPr lang="fr-FR" dirty="0" err="1"/>
              <a:t>workout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47F69E4E-F4E0-BBB0-2FD8-CA94146D1551}"/>
              </a:ext>
            </a:extLst>
          </p:cNvPr>
          <p:cNvSpPr txBox="1"/>
          <p:nvPr/>
        </p:nvSpPr>
        <p:spPr>
          <a:xfrm>
            <a:off x="7892012" y="4994102"/>
            <a:ext cx="4300476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dirty="0" err="1">
                <a:latin typeface="gg sans"/>
              </a:rPr>
              <a:t>Chat_step</a:t>
            </a:r>
            <a:r>
              <a:rPr lang="fr-FR" dirty="0">
                <a:latin typeface="gg sans"/>
              </a:rPr>
              <a:t> = 2 : </a:t>
            </a:r>
            <a:r>
              <a:rPr lang="fr-FR" dirty="0" err="1">
                <a:latin typeface="gg sans"/>
              </a:rPr>
              <a:t>Ask</a:t>
            </a:r>
            <a:r>
              <a:rPr lang="fr-FR" dirty="0">
                <a:latin typeface="gg sans"/>
              </a:rPr>
              <a:t> for the part of the body</a:t>
            </a:r>
            <a:endParaRPr lang="fr-FR" dirty="0">
              <a:latin typeface="Avenir Next LT Pro"/>
            </a:endParaRPr>
          </a:p>
          <a:p>
            <a:r>
              <a:rPr lang="fr-FR" dirty="0">
                <a:latin typeface="gg sans"/>
              </a:rPr>
              <a:t> </a:t>
            </a:r>
            <a:r>
              <a:rPr lang="fr-FR" err="1">
                <a:latin typeface="gg sans"/>
              </a:rPr>
              <a:t>you</a:t>
            </a:r>
            <a:r>
              <a:rPr lang="fr-FR" dirty="0">
                <a:latin typeface="gg sans"/>
              </a:rPr>
              <a:t> </a:t>
            </a:r>
            <a:r>
              <a:rPr lang="fr-FR" err="1">
                <a:latin typeface="gg sans"/>
              </a:rPr>
              <a:t>want</a:t>
            </a:r>
            <a:r>
              <a:rPr lang="fr-FR" dirty="0">
                <a:latin typeface="gg sans"/>
              </a:rPr>
              <a:t> to </a:t>
            </a:r>
            <a:r>
              <a:rPr lang="fr-FR" err="1">
                <a:latin typeface="gg sans"/>
              </a:rPr>
              <a:t>work</a:t>
            </a:r>
            <a:r>
              <a:rPr lang="fr-FR" dirty="0">
                <a:latin typeface="gg sans"/>
              </a:rPr>
              <a:t> on</a:t>
            </a:r>
            <a:endParaRPr lang="fr-FR"/>
          </a:p>
        </p:txBody>
      </p:sp>
      <p:pic>
        <p:nvPicPr>
          <p:cNvPr id="11" name="Espace réservé du contenu 10" descr="Une image contenant texte, capture d’écran, Police&#10;&#10;Le contenu généré par l’IA peut être incorrect.">
            <a:extLst>
              <a:ext uri="{FF2B5EF4-FFF2-40B4-BE49-F238E27FC236}">
                <a16:creationId xmlns:a16="http://schemas.microsoft.com/office/drawing/2014/main" id="{67533010-EA67-FB0A-5B84-48BA44DE7F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4269" y="2462542"/>
            <a:ext cx="7636453" cy="1924050"/>
          </a:xfrm>
        </p:spPr>
      </p:pic>
      <p:pic>
        <p:nvPicPr>
          <p:cNvPr id="12" name="Image 11" descr="Une image contenant texte, capture d’écran, Police&#10;&#10;Le contenu généré par l’IA peut être incorrect.">
            <a:extLst>
              <a:ext uri="{FF2B5EF4-FFF2-40B4-BE49-F238E27FC236}">
                <a16:creationId xmlns:a16="http://schemas.microsoft.com/office/drawing/2014/main" id="{C4BB5371-F169-2F8D-7ECA-8488B38E49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309" y="4509943"/>
            <a:ext cx="7626928" cy="1809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2112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FC7F2D-808F-65D6-E610-BE5F916866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0049A8E-26FC-85C7-CFD2-98A0A4EF7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The executions steps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1446B42E-2AF3-6551-E84D-A8FEB694720A}"/>
              </a:ext>
            </a:extLst>
          </p:cNvPr>
          <p:cNvSpPr txBox="1"/>
          <p:nvPr/>
        </p:nvSpPr>
        <p:spPr>
          <a:xfrm>
            <a:off x="7891318" y="2689513"/>
            <a:ext cx="4235196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dirty="0" err="1"/>
              <a:t>Chat_step</a:t>
            </a:r>
            <a:r>
              <a:rPr lang="fr-FR" dirty="0"/>
              <a:t> = 3 : </a:t>
            </a:r>
            <a:r>
              <a:rPr lang="fr-FR" dirty="0" err="1"/>
              <a:t>Ask</a:t>
            </a:r>
            <a:r>
              <a:rPr lang="fr-FR" dirty="0"/>
              <a:t> for the type of </a:t>
            </a:r>
            <a:r>
              <a:rPr lang="fr-FR" dirty="0" err="1"/>
              <a:t>equipment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need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19B738A2-EB55-9EB5-63CD-A2F168DED164}"/>
              </a:ext>
            </a:extLst>
          </p:cNvPr>
          <p:cNvSpPr txBox="1"/>
          <p:nvPr/>
        </p:nvSpPr>
        <p:spPr>
          <a:xfrm>
            <a:off x="7892012" y="4994102"/>
            <a:ext cx="4300476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dirty="0" err="1">
                <a:latin typeface="gg sans"/>
              </a:rPr>
              <a:t>Chat_step</a:t>
            </a:r>
            <a:r>
              <a:rPr lang="fr-FR" dirty="0">
                <a:latin typeface="gg sans"/>
              </a:rPr>
              <a:t> = 4 : </a:t>
            </a:r>
            <a:r>
              <a:rPr lang="fr-FR" dirty="0" err="1">
                <a:latin typeface="gg sans"/>
              </a:rPr>
              <a:t>Ask</a:t>
            </a:r>
            <a:r>
              <a:rPr lang="fr-FR" dirty="0">
                <a:latin typeface="gg sans"/>
              </a:rPr>
              <a:t> for the part of the </a:t>
            </a:r>
            <a:r>
              <a:rPr lang="fr-FR" dirty="0" err="1">
                <a:latin typeface="gg sans"/>
              </a:rPr>
              <a:t>level</a:t>
            </a:r>
            <a:r>
              <a:rPr lang="fr-FR" dirty="0">
                <a:latin typeface="gg sans"/>
              </a:rPr>
              <a:t> for the </a:t>
            </a:r>
            <a:r>
              <a:rPr lang="fr-FR" dirty="0" err="1">
                <a:latin typeface="gg sans"/>
              </a:rPr>
              <a:t>workout</a:t>
            </a:r>
            <a:endParaRPr lang="fr-FR" dirty="0" err="1">
              <a:latin typeface="Avenir Next LT Pro"/>
            </a:endParaRPr>
          </a:p>
        </p:txBody>
      </p:sp>
      <p:pic>
        <p:nvPicPr>
          <p:cNvPr id="7" name="Espace réservé du contenu 6" descr="Une image contenant texte, capture d’écran, Police&#10;&#10;Le contenu généré par l’IA peut être incorrect.">
            <a:extLst>
              <a:ext uri="{FF2B5EF4-FFF2-40B4-BE49-F238E27FC236}">
                <a16:creationId xmlns:a16="http://schemas.microsoft.com/office/drawing/2014/main" id="{0D882692-A957-6A26-B654-9F29B2B6CC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7662" y="2441615"/>
            <a:ext cx="7267575" cy="1781175"/>
          </a:xfrm>
        </p:spPr>
      </p:pic>
      <p:pic>
        <p:nvPicPr>
          <p:cNvPr id="9" name="Image 8" descr="Une image contenant texte, capture d’écran, Police&#10;&#10;Le contenu généré par l’IA peut être incorrect.">
            <a:extLst>
              <a:ext uri="{FF2B5EF4-FFF2-40B4-BE49-F238E27FC236}">
                <a16:creationId xmlns:a16="http://schemas.microsoft.com/office/drawing/2014/main" id="{E9E97EF2-9FF4-29BD-B3B8-1611FE3EE3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840" y="4507057"/>
            <a:ext cx="7343775" cy="1238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9792383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nalogousFromRegularSeed_2SEEDS">
      <a:dk1>
        <a:srgbClr val="000000"/>
      </a:dk1>
      <a:lt1>
        <a:srgbClr val="FFFFFF"/>
      </a:lt1>
      <a:dk2>
        <a:srgbClr val="23243F"/>
      </a:dk2>
      <a:lt2>
        <a:srgbClr val="E2E4E8"/>
      </a:lt2>
      <a:accent1>
        <a:srgbClr val="B1853B"/>
      </a:accent1>
      <a:accent2>
        <a:srgbClr val="C3664D"/>
      </a:accent2>
      <a:accent3>
        <a:srgbClr val="A1A641"/>
      </a:accent3>
      <a:accent4>
        <a:srgbClr val="3B71B1"/>
      </a:accent4>
      <a:accent5>
        <a:srgbClr val="4D52C3"/>
      </a:accent5>
      <a:accent6>
        <a:srgbClr val="673BB1"/>
      </a:accent6>
      <a:hlink>
        <a:srgbClr val="3F6EBF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1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FA725C98-FB0E-453C-9E27-B97EF12E4F4D}">
  <we:reference id="wa200005566" version="3.0.0.2" store="fr-FR" storeType="OMEX"/>
  <we:alternateReferences>
    <we:reference id="wa200005566" version="3.0.0.2" store="wa200005566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FB44504FB26714DA22AEBD704DC6936" ma:contentTypeVersion="13" ma:contentTypeDescription="Crée un document." ma:contentTypeScope="" ma:versionID="0d638591e5c7e1ec527c62f1e36a4bd3">
  <xsd:schema xmlns:xsd="http://www.w3.org/2001/XMLSchema" xmlns:xs="http://www.w3.org/2001/XMLSchema" xmlns:p="http://schemas.microsoft.com/office/2006/metadata/properties" xmlns:ns3="04d09c3d-5094-493c-ac64-a85495188ec4" xmlns:ns4="1ca2d93b-2485-4857-84b1-fda4478e3f76" targetNamespace="http://schemas.microsoft.com/office/2006/metadata/properties" ma:root="true" ma:fieldsID="670ed632bb82c25f8af691468118cb44" ns3:_="" ns4:_="">
    <xsd:import namespace="04d09c3d-5094-493c-ac64-a85495188ec4"/>
    <xsd:import namespace="1ca2d93b-2485-4857-84b1-fda4478e3f76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_activity" minOccurs="0"/>
                <xsd:element ref="ns4:MediaServiceObjectDetectorVersions" minOccurs="0"/>
                <xsd:element ref="ns4:MediaServiceSearchProperties" minOccurs="0"/>
                <xsd:element ref="ns4:MediaServiceDateTaken" minOccurs="0"/>
                <xsd:element ref="ns4:MediaServiceSystemTags" minOccurs="0"/>
                <xsd:element ref="ns4:MediaServiceGenerationTime" minOccurs="0"/>
                <xsd:element ref="ns4:MediaServiceEventHashCode" minOccurs="0"/>
                <xsd:element ref="ns4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4d09c3d-5094-493c-ac64-a85495188ec4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Partage du hachage d’indicateur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ca2d93b-2485-4857-84b1-fda4478e3f7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3" nillable="true" ma:displayName="_activity" ma:hidden="true" ma:internalName="_activity">
      <xsd:simpleType>
        <xsd:restriction base="dms:Note"/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SystemTags" ma:index="17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1ca2d93b-2485-4857-84b1-fda4478e3f76" xsi:nil="true"/>
  </documentManagement>
</p:properties>
</file>

<file path=customXml/itemProps1.xml><?xml version="1.0" encoding="utf-8"?>
<ds:datastoreItem xmlns:ds="http://schemas.openxmlformats.org/officeDocument/2006/customXml" ds:itemID="{026A6A4D-6F97-412A-AAF3-9B41AC44F14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B80DD89-7289-4CAD-8F3C-0265DC38680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4d09c3d-5094-493c-ac64-a85495188ec4"/>
    <ds:schemaRef ds:uri="1ca2d93b-2485-4857-84b1-fda4478e3f7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C0FC635-C7D9-4E8C-B5C8-6CFF982B8C8D}">
  <ds:schemaRefs>
    <ds:schemaRef ds:uri="http://schemas.microsoft.com/office/2006/metadata/properties"/>
    <ds:schemaRef ds:uri="http://purl.org/dc/dcmitype/"/>
    <ds:schemaRef ds:uri="http://purl.org/dc/elements/1.1/"/>
    <ds:schemaRef ds:uri="http://schemas.microsoft.com/office/2006/documentManagement/types"/>
    <ds:schemaRef ds:uri="1ca2d93b-2485-4857-84b1-fda4478e3f76"/>
    <ds:schemaRef ds:uri="04d09c3d-5094-493c-ac64-a85495188ec4"/>
    <ds:schemaRef ds:uri="http://www.w3.org/XML/1998/namespace"/>
    <ds:schemaRef ds:uri="http://purl.org/dc/terms/"/>
    <ds:schemaRef ds:uri="http://schemas.microsoft.com/office/infopath/2007/PartnerControls"/>
    <ds:schemaRef ds:uri="http://schemas.openxmlformats.org/package/2006/metadata/core-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113</Words>
  <Application>Microsoft Office PowerPoint</Application>
  <PresentationFormat>Grand écran</PresentationFormat>
  <Paragraphs>26</Paragraphs>
  <Slides>12</Slides>
  <Notes>0</Notes>
  <HiddenSlides>0</HiddenSlides>
  <MMClips>1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3" baseType="lpstr">
      <vt:lpstr>AccentBoxVTI</vt:lpstr>
      <vt:lpstr>Chatbot and Generative ia </vt:lpstr>
      <vt:lpstr>Summary</vt:lpstr>
      <vt:lpstr>The motivations behind this chatbot </vt:lpstr>
      <vt:lpstr>The innovating parts </vt:lpstr>
      <vt:lpstr>The executions steps</vt:lpstr>
      <vt:lpstr>The executions steps</vt:lpstr>
      <vt:lpstr>The executions steps</vt:lpstr>
      <vt:lpstr>The executions steps</vt:lpstr>
      <vt:lpstr>The executions steps</vt:lpstr>
      <vt:lpstr>The executions steps</vt:lpstr>
      <vt:lpstr>The final result</vt:lpstr>
      <vt:lpstr>And if we had more time…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Clément BOSC</dc:creator>
  <cp:lastModifiedBy>Clément BOSC</cp:lastModifiedBy>
  <cp:revision>252</cp:revision>
  <dcterms:created xsi:type="dcterms:W3CDTF">2025-02-02T18:26:18Z</dcterms:created>
  <dcterms:modified xsi:type="dcterms:W3CDTF">2025-02-02T22:53:08Z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0x0101004FB44504FB26714DA22AEBD704DC6936</vt:lpwstr>
  </property>
</Properties>
</file>

<file path=docProps/thumbnail.jpeg>
</file>